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1" r:id="rId4"/>
  </p:sldMasterIdLst>
  <p:notesMasterIdLst>
    <p:notesMasterId r:id="rId16"/>
  </p:notesMasterIdLst>
  <p:sldIdLst>
    <p:sldId id="256" r:id="rId5"/>
    <p:sldId id="402" r:id="rId6"/>
    <p:sldId id="416" r:id="rId7"/>
    <p:sldId id="417" r:id="rId8"/>
    <p:sldId id="419" r:id="rId9"/>
    <p:sldId id="420" r:id="rId10"/>
    <p:sldId id="421" r:id="rId11"/>
    <p:sldId id="422" r:id="rId12"/>
    <p:sldId id="423" r:id="rId13"/>
    <p:sldId id="418" r:id="rId14"/>
    <p:sldId id="259" r:id="rId15"/>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Montserrat" panose="020B0604020202020204" charset="0"/>
      <p:regular r:id="rId21"/>
      <p:bold r:id="rId22"/>
      <p:italic r:id="rId23"/>
      <p:boldItalic r:id="rId24"/>
    </p:embeddedFont>
  </p:embeddedFontLst>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994"/>
    <a:srgbClr val="0030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6" autoAdjust="0"/>
    <p:restoredTop sz="94660"/>
  </p:normalViewPr>
  <p:slideViewPr>
    <p:cSldViewPr snapToGrid="0">
      <p:cViewPr varScale="1">
        <p:scale>
          <a:sx n="72" d="100"/>
          <a:sy n="72" d="100"/>
        </p:scale>
        <p:origin x="660" y="6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font" Target="fonts/font5.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0926D89-2398-48DB-8423-DEFB8C2F8B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en-IN"/>
          </a:p>
        </p:txBody>
      </p:sp>
      <p:sp>
        <p:nvSpPr>
          <p:cNvPr id="3" name="Date Placeholder 2">
            <a:extLst>
              <a:ext uri="{FF2B5EF4-FFF2-40B4-BE49-F238E27FC236}">
                <a16:creationId xmlns:a16="http://schemas.microsoft.com/office/drawing/2014/main" id="{3AF41BE4-1217-4598-81D9-839FD6E173D4}"/>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smtClean="0"/>
            </a:lvl1pPr>
          </a:lstStyle>
          <a:p>
            <a:pPr>
              <a:defRPr/>
            </a:pPr>
            <a:fld id="{76365CFD-0ACB-4012-A93C-99D1AD19075E}" type="datetimeFigureOut">
              <a:rPr lang="en-IN"/>
              <a:pPr>
                <a:defRPr/>
              </a:pPr>
              <a:t>13-11-2020</a:t>
            </a:fld>
            <a:endParaRPr lang="en-IN"/>
          </a:p>
        </p:txBody>
      </p:sp>
      <p:sp>
        <p:nvSpPr>
          <p:cNvPr id="4" name="Slide Image Placeholder 3">
            <a:extLst>
              <a:ext uri="{FF2B5EF4-FFF2-40B4-BE49-F238E27FC236}">
                <a16:creationId xmlns:a16="http://schemas.microsoft.com/office/drawing/2014/main" id="{E82E7058-DB70-4486-94B6-40A213C69694}"/>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IN" noProof="0"/>
          </a:p>
        </p:txBody>
      </p:sp>
      <p:sp>
        <p:nvSpPr>
          <p:cNvPr id="5" name="Notes Placeholder 4">
            <a:extLst>
              <a:ext uri="{FF2B5EF4-FFF2-40B4-BE49-F238E27FC236}">
                <a16:creationId xmlns:a16="http://schemas.microsoft.com/office/drawing/2014/main" id="{D38A5B48-5A24-4F71-AAD5-73DB4EE6E774}"/>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IN" noProof="0"/>
          </a:p>
        </p:txBody>
      </p:sp>
      <p:sp>
        <p:nvSpPr>
          <p:cNvPr id="6" name="Footer Placeholder 5">
            <a:extLst>
              <a:ext uri="{FF2B5EF4-FFF2-40B4-BE49-F238E27FC236}">
                <a16:creationId xmlns:a16="http://schemas.microsoft.com/office/drawing/2014/main" id="{D56DC15B-0093-4010-87F4-90DD2FE7FF86}"/>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en-IN"/>
          </a:p>
        </p:txBody>
      </p:sp>
      <p:sp>
        <p:nvSpPr>
          <p:cNvPr id="7" name="Slide Number Placeholder 6">
            <a:extLst>
              <a:ext uri="{FF2B5EF4-FFF2-40B4-BE49-F238E27FC236}">
                <a16:creationId xmlns:a16="http://schemas.microsoft.com/office/drawing/2014/main" id="{F4CA11A1-6002-48AD-A602-FD6C4B2F39F7}"/>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smtClean="0"/>
            </a:lvl1pPr>
          </a:lstStyle>
          <a:p>
            <a:pPr>
              <a:defRPr/>
            </a:pPr>
            <a:fld id="{C5BA92F1-0B91-478D-94E3-8575B13578B3}" type="slidenum">
              <a:rPr lang="en-IN"/>
              <a:pPr>
                <a:defRPr/>
              </a:pPr>
              <a:t>‹#›</a:t>
            </a:fld>
            <a:endParaRPr lang="en-IN"/>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7">
            <a:extLst>
              <a:ext uri="{FF2B5EF4-FFF2-40B4-BE49-F238E27FC236}">
                <a16:creationId xmlns:a16="http://schemas.microsoft.com/office/drawing/2014/main" id="{18008FB7-58C3-4E7D-9ED4-D61BDEA3257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1"/>
          <p:cNvSpPr>
            <a:spLocks noGrp="1"/>
          </p:cNvSpPr>
          <p:nvPr>
            <p:ph type="ctrTitle"/>
          </p:nvPr>
        </p:nvSpPr>
        <p:spPr>
          <a:xfrm>
            <a:off x="609600" y="1875399"/>
            <a:ext cx="5992368" cy="2387600"/>
          </a:xfrm>
        </p:spPr>
        <p:txBody>
          <a:bodyPr anchor="b">
            <a:normAutofit/>
          </a:bodyPr>
          <a:lstStyle>
            <a:lvl1pPr marL="0" marR="0" indent="0" algn="l" defTabSz="914400" rtl="0" eaLnBrk="1" fontAlgn="auto" latinLnBrk="0" hangingPunct="1">
              <a:lnSpc>
                <a:spcPct val="90000"/>
              </a:lnSpc>
              <a:spcBef>
                <a:spcPct val="0"/>
              </a:spcBef>
              <a:spcAft>
                <a:spcPts val="0"/>
              </a:spcAft>
              <a:buClrTx/>
              <a:buSzTx/>
              <a:buFontTx/>
              <a:buNone/>
              <a:tabLst/>
              <a:defRPr lang="en-US" sz="4400" b="0" i="0" smtClean="0">
                <a:solidFill>
                  <a:schemeClr val="bg1"/>
                </a:solidFill>
                <a:effectLst/>
              </a:defRPr>
            </a:lvl1pPr>
          </a:lstStyle>
          <a:p>
            <a:pPr lvl="0"/>
            <a:r>
              <a:rPr lang="en-US"/>
              <a:t>Click to edit Master title style</a:t>
            </a:r>
            <a:endParaRPr lang="en-US" dirty="0"/>
          </a:p>
        </p:txBody>
      </p:sp>
      <p:sp>
        <p:nvSpPr>
          <p:cNvPr id="6" name="Subtitle 2"/>
          <p:cNvSpPr>
            <a:spLocks noGrp="1"/>
          </p:cNvSpPr>
          <p:nvPr>
            <p:ph type="subTitle" idx="1"/>
          </p:nvPr>
        </p:nvSpPr>
        <p:spPr>
          <a:xfrm>
            <a:off x="609599" y="4355074"/>
            <a:ext cx="6436659" cy="1525773"/>
          </a:xfrm>
        </p:spPr>
        <p:txBody>
          <a:bodyPr/>
          <a:lstStyle>
            <a:lvl1pPr marL="0" indent="0" algn="l">
              <a:buNone/>
              <a:defRPr lang="en-US" b="0" i="0" smtClean="0">
                <a:solidFill>
                  <a:srgbClr val="00A994"/>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055879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BD51FD-9F56-4EE1-B11E-A7FA5CD666F1}"/>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20E140C8-810E-4C7D-AFC5-D7B4950A33B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0D3A1254-545D-447A-BA80-FDD4C391A32F}"/>
              </a:ext>
            </a:extLst>
          </p:cNvPr>
          <p:cNvSpPr>
            <a:spLocks noGrp="1"/>
          </p:cNvSpPr>
          <p:nvPr>
            <p:ph type="sldNum" sz="quarter" idx="12"/>
          </p:nvPr>
        </p:nvSpPr>
        <p:spPr/>
        <p:txBody>
          <a:bodyPr/>
          <a:lstStyle>
            <a:lvl1pPr>
              <a:defRPr/>
            </a:lvl1pPr>
          </a:lstStyle>
          <a:p>
            <a:pPr>
              <a:defRPr/>
            </a:pPr>
            <a:fld id="{F8EE247E-271F-46AC-B5C0-273307494DB5}" type="slidenum">
              <a:rPr lang="en-US"/>
              <a:pPr>
                <a:defRPr/>
              </a:pPr>
              <a:t>‹#›</a:t>
            </a:fld>
            <a:endParaRPr lang="en-US"/>
          </a:p>
        </p:txBody>
      </p:sp>
    </p:spTree>
    <p:extLst>
      <p:ext uri="{BB962C8B-B14F-4D97-AF65-F5344CB8AC3E}">
        <p14:creationId xmlns:p14="http://schemas.microsoft.com/office/powerpoint/2010/main" val="2467836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4C1EEB-6761-4CB3-B80E-4B2020A336DC}"/>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3FA5EF94-373B-4544-AE59-29BC6C9780B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11BDF949-3D28-4B83-B93D-5B65F67A7BB8}"/>
              </a:ext>
            </a:extLst>
          </p:cNvPr>
          <p:cNvSpPr>
            <a:spLocks noGrp="1"/>
          </p:cNvSpPr>
          <p:nvPr>
            <p:ph type="sldNum" sz="quarter" idx="12"/>
          </p:nvPr>
        </p:nvSpPr>
        <p:spPr/>
        <p:txBody>
          <a:bodyPr/>
          <a:lstStyle>
            <a:lvl1pPr>
              <a:defRPr/>
            </a:lvl1pPr>
          </a:lstStyle>
          <a:p>
            <a:pPr>
              <a:defRPr/>
            </a:pPr>
            <a:fld id="{2F903548-DEA7-403D-ABA9-5FF884DEFB6B}" type="slidenum">
              <a:rPr lang="en-US"/>
              <a:pPr>
                <a:defRPr/>
              </a:pPr>
              <a:t>‹#›</a:t>
            </a:fld>
            <a:endParaRPr lang="en-US"/>
          </a:p>
        </p:txBody>
      </p:sp>
    </p:spTree>
    <p:extLst>
      <p:ext uri="{BB962C8B-B14F-4D97-AF65-F5344CB8AC3E}">
        <p14:creationId xmlns:p14="http://schemas.microsoft.com/office/powerpoint/2010/main" val="29207696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2" name="Picture 7">
            <a:extLst>
              <a:ext uri="{FF2B5EF4-FFF2-40B4-BE49-F238E27FC236}">
                <a16:creationId xmlns:a16="http://schemas.microsoft.com/office/drawing/2014/main" id="{E3BCB79B-CA3B-4A94-BB8A-B220A3C0B33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58496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B1A3EF-1E59-4B37-B4B4-290487834354}"/>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3B0602F1-60E1-4681-90D5-DD2DC884CCF2}"/>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92F01C7-394B-432A-8C51-BB18CACB4BBE}"/>
              </a:ext>
            </a:extLst>
          </p:cNvPr>
          <p:cNvSpPr>
            <a:spLocks noGrp="1"/>
          </p:cNvSpPr>
          <p:nvPr>
            <p:ph type="sldNum" sz="quarter" idx="12"/>
          </p:nvPr>
        </p:nvSpPr>
        <p:spPr/>
        <p:txBody>
          <a:bodyPr/>
          <a:lstStyle>
            <a:lvl1pPr>
              <a:defRPr/>
            </a:lvl1pPr>
          </a:lstStyle>
          <a:p>
            <a:pPr>
              <a:defRPr/>
            </a:pPr>
            <a:fld id="{A37DDD18-1F58-4D16-BE87-4079FCB10601}" type="slidenum">
              <a:rPr lang="en-US"/>
              <a:pPr>
                <a:defRPr/>
              </a:pPr>
              <a:t>‹#›</a:t>
            </a:fld>
            <a:endParaRPr lang="en-US"/>
          </a:p>
        </p:txBody>
      </p:sp>
    </p:spTree>
    <p:extLst>
      <p:ext uri="{BB962C8B-B14F-4D97-AF65-F5344CB8AC3E}">
        <p14:creationId xmlns:p14="http://schemas.microsoft.com/office/powerpoint/2010/main" val="620691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9830054" cy="2834830"/>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4"/>
            <a:ext cx="9830054" cy="1490770"/>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69DD3FE-8D65-4BEC-BC83-8F04A8391ADB}"/>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03DEC16C-BFEE-4819-A010-58A214C5B34C}"/>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D3B65B0-9B45-4C00-9A7E-DF24198BCBA2}"/>
              </a:ext>
            </a:extLst>
          </p:cNvPr>
          <p:cNvSpPr>
            <a:spLocks noGrp="1"/>
          </p:cNvSpPr>
          <p:nvPr>
            <p:ph type="sldNum" sz="quarter" idx="12"/>
          </p:nvPr>
        </p:nvSpPr>
        <p:spPr/>
        <p:txBody>
          <a:bodyPr/>
          <a:lstStyle>
            <a:lvl1pPr>
              <a:defRPr/>
            </a:lvl1pPr>
          </a:lstStyle>
          <a:p>
            <a:pPr>
              <a:defRPr/>
            </a:pPr>
            <a:fld id="{B1B3A790-8A46-44E0-9AFA-B7186402534E}" type="slidenum">
              <a:rPr lang="en-US"/>
              <a:pPr>
                <a:defRPr/>
              </a:pPr>
              <a:t>‹#›</a:t>
            </a:fld>
            <a:endParaRPr lang="en-US"/>
          </a:p>
        </p:txBody>
      </p:sp>
    </p:spTree>
    <p:extLst>
      <p:ext uri="{BB962C8B-B14F-4D97-AF65-F5344CB8AC3E}">
        <p14:creationId xmlns:p14="http://schemas.microsoft.com/office/powerpoint/2010/main" val="3250779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4489704" cy="435133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4489704"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34055B45-73AA-408A-8AB9-1B77E35BFF33}"/>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95790A8D-8433-4B4C-8060-D857CED613D2}"/>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7AFF173F-1A6E-44A1-918E-C0CD15E2122D}"/>
              </a:ext>
            </a:extLst>
          </p:cNvPr>
          <p:cNvSpPr>
            <a:spLocks noGrp="1"/>
          </p:cNvSpPr>
          <p:nvPr>
            <p:ph type="sldNum" sz="quarter" idx="12"/>
          </p:nvPr>
        </p:nvSpPr>
        <p:spPr/>
        <p:txBody>
          <a:bodyPr/>
          <a:lstStyle>
            <a:lvl1pPr>
              <a:defRPr/>
            </a:lvl1pPr>
          </a:lstStyle>
          <a:p>
            <a:pPr>
              <a:defRPr/>
            </a:pPr>
            <a:fld id="{D040B34C-5FE9-4199-96ED-39F1D991F79E}" type="slidenum">
              <a:rPr lang="en-US"/>
              <a:pPr>
                <a:defRPr/>
              </a:pPr>
              <a:t>‹#›</a:t>
            </a:fld>
            <a:endParaRPr lang="en-US"/>
          </a:p>
        </p:txBody>
      </p:sp>
    </p:spTree>
    <p:extLst>
      <p:ext uri="{BB962C8B-B14F-4D97-AF65-F5344CB8AC3E}">
        <p14:creationId xmlns:p14="http://schemas.microsoft.com/office/powerpoint/2010/main" val="8365199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679CC374-8466-4FAF-BCDB-B4240DAFD556}"/>
              </a:ext>
            </a:extLst>
          </p:cNvPr>
          <p:cNvSpPr>
            <a:spLocks noGrp="1"/>
          </p:cNvSpPr>
          <p:nvPr>
            <p:ph type="dt" sz="half" idx="10"/>
          </p:nvPr>
        </p:nvSpPr>
        <p:spPr/>
        <p:txBody>
          <a:bodyPr/>
          <a:lstStyle>
            <a:lvl1pPr>
              <a:defRPr/>
            </a:lvl1pPr>
          </a:lstStyle>
          <a:p>
            <a:pPr>
              <a:defRPr/>
            </a:pPr>
            <a:endParaRPr lang="en-US"/>
          </a:p>
        </p:txBody>
      </p:sp>
      <p:sp>
        <p:nvSpPr>
          <p:cNvPr id="8" name="Footer Placeholder 4">
            <a:extLst>
              <a:ext uri="{FF2B5EF4-FFF2-40B4-BE49-F238E27FC236}">
                <a16:creationId xmlns:a16="http://schemas.microsoft.com/office/drawing/2014/main" id="{37F892C8-FD9C-4BFC-BA3E-733806CF8EDD}"/>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EF72E4CF-8EBF-44F8-A12F-6A3AEBE6493D}"/>
              </a:ext>
            </a:extLst>
          </p:cNvPr>
          <p:cNvSpPr>
            <a:spLocks noGrp="1"/>
          </p:cNvSpPr>
          <p:nvPr>
            <p:ph type="sldNum" sz="quarter" idx="12"/>
          </p:nvPr>
        </p:nvSpPr>
        <p:spPr/>
        <p:txBody>
          <a:bodyPr/>
          <a:lstStyle>
            <a:lvl1pPr>
              <a:defRPr/>
            </a:lvl1pPr>
          </a:lstStyle>
          <a:p>
            <a:pPr>
              <a:defRPr/>
            </a:pPr>
            <a:fld id="{3DC36559-02BB-49A6-815F-37C42A2D3449}" type="slidenum">
              <a:rPr lang="en-US"/>
              <a:pPr>
                <a:defRPr/>
              </a:pPr>
              <a:t>‹#›</a:t>
            </a:fld>
            <a:endParaRPr lang="en-US"/>
          </a:p>
        </p:txBody>
      </p:sp>
    </p:spTree>
    <p:extLst>
      <p:ext uri="{BB962C8B-B14F-4D97-AF65-F5344CB8AC3E}">
        <p14:creationId xmlns:p14="http://schemas.microsoft.com/office/powerpoint/2010/main" val="1084525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0E8A9339-1F16-4711-8A84-47E81C10558B}"/>
              </a:ext>
            </a:extLst>
          </p:cNvPr>
          <p:cNvSpPr>
            <a:spLocks noGrp="1"/>
          </p:cNvSpPr>
          <p:nvPr>
            <p:ph type="dt" sz="half" idx="10"/>
          </p:nvPr>
        </p:nvSpPr>
        <p:spPr/>
        <p:txBody>
          <a:bodyPr/>
          <a:lstStyle>
            <a:lvl1pPr>
              <a:defRPr/>
            </a:lvl1pPr>
          </a:lstStyle>
          <a:p>
            <a:pPr>
              <a:defRPr/>
            </a:pPr>
            <a:endParaRPr lang="en-US"/>
          </a:p>
        </p:txBody>
      </p:sp>
      <p:sp>
        <p:nvSpPr>
          <p:cNvPr id="4" name="Footer Placeholder 4">
            <a:extLst>
              <a:ext uri="{FF2B5EF4-FFF2-40B4-BE49-F238E27FC236}">
                <a16:creationId xmlns:a16="http://schemas.microsoft.com/office/drawing/2014/main" id="{B07ED1B9-A09B-414F-898D-FA6489E04696}"/>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AD3170D7-AF81-42C3-9176-FD88E5782F52}"/>
              </a:ext>
            </a:extLst>
          </p:cNvPr>
          <p:cNvSpPr>
            <a:spLocks noGrp="1"/>
          </p:cNvSpPr>
          <p:nvPr>
            <p:ph type="sldNum" sz="quarter" idx="12"/>
          </p:nvPr>
        </p:nvSpPr>
        <p:spPr/>
        <p:txBody>
          <a:bodyPr/>
          <a:lstStyle>
            <a:lvl1pPr>
              <a:defRPr/>
            </a:lvl1pPr>
          </a:lstStyle>
          <a:p>
            <a:pPr>
              <a:defRPr/>
            </a:pPr>
            <a:fld id="{81154B52-BE25-4401-8E0E-C7C065FD84D4}" type="slidenum">
              <a:rPr lang="en-US"/>
              <a:pPr>
                <a:defRPr/>
              </a:pPr>
              <a:t>‹#›</a:t>
            </a:fld>
            <a:endParaRPr lang="en-US"/>
          </a:p>
        </p:txBody>
      </p:sp>
    </p:spTree>
    <p:extLst>
      <p:ext uri="{BB962C8B-B14F-4D97-AF65-F5344CB8AC3E}">
        <p14:creationId xmlns:p14="http://schemas.microsoft.com/office/powerpoint/2010/main" val="526779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4554CA1A-F8F1-4B1D-8287-EF352A735A99}"/>
              </a:ext>
            </a:extLst>
          </p:cNvPr>
          <p:cNvSpPr>
            <a:spLocks noGrp="1"/>
          </p:cNvSpPr>
          <p:nvPr>
            <p:ph type="dt" sz="half" idx="10"/>
          </p:nvPr>
        </p:nvSpPr>
        <p:spPr/>
        <p:txBody>
          <a:bodyPr/>
          <a:lstStyle>
            <a:lvl1pPr>
              <a:defRPr/>
            </a:lvl1pPr>
          </a:lstStyle>
          <a:p>
            <a:pPr>
              <a:defRPr/>
            </a:pPr>
            <a:endParaRPr lang="en-US"/>
          </a:p>
        </p:txBody>
      </p:sp>
      <p:sp>
        <p:nvSpPr>
          <p:cNvPr id="3" name="Footer Placeholder 4">
            <a:extLst>
              <a:ext uri="{FF2B5EF4-FFF2-40B4-BE49-F238E27FC236}">
                <a16:creationId xmlns:a16="http://schemas.microsoft.com/office/drawing/2014/main" id="{55A0D883-21EC-4687-A60C-A4E24FF146B0}"/>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60947884-F293-40E7-91BB-08C7B9D006E7}"/>
              </a:ext>
            </a:extLst>
          </p:cNvPr>
          <p:cNvSpPr>
            <a:spLocks noGrp="1"/>
          </p:cNvSpPr>
          <p:nvPr>
            <p:ph type="sldNum" sz="quarter" idx="12"/>
          </p:nvPr>
        </p:nvSpPr>
        <p:spPr/>
        <p:txBody>
          <a:bodyPr/>
          <a:lstStyle>
            <a:lvl1pPr>
              <a:defRPr/>
            </a:lvl1pPr>
          </a:lstStyle>
          <a:p>
            <a:pPr>
              <a:defRPr/>
            </a:pPr>
            <a:fld id="{E07841BE-BB1B-433C-B1F2-B6DE33510BAF}" type="slidenum">
              <a:rPr lang="en-US"/>
              <a:pPr>
                <a:defRPr/>
              </a:pPr>
              <a:t>‹#›</a:t>
            </a:fld>
            <a:endParaRPr lang="en-US"/>
          </a:p>
        </p:txBody>
      </p:sp>
    </p:spTree>
    <p:extLst>
      <p:ext uri="{BB962C8B-B14F-4D97-AF65-F5344CB8AC3E}">
        <p14:creationId xmlns:p14="http://schemas.microsoft.com/office/powerpoint/2010/main" val="33685532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61212" y="722249"/>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1551432" y="722249"/>
            <a:ext cx="5681472" cy="54499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61212" y="2322449"/>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3">
            <a:extLst>
              <a:ext uri="{FF2B5EF4-FFF2-40B4-BE49-F238E27FC236}">
                <a16:creationId xmlns:a16="http://schemas.microsoft.com/office/drawing/2014/main" id="{DE0010D9-A4CD-4FB5-81BA-C0186085CABA}"/>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17B93353-D740-4594-A448-57F50F669246}"/>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23E184E2-B2C5-48B3-9C28-A527C1DA4BCE}"/>
              </a:ext>
            </a:extLst>
          </p:cNvPr>
          <p:cNvSpPr>
            <a:spLocks noGrp="1"/>
          </p:cNvSpPr>
          <p:nvPr>
            <p:ph type="sldNum" sz="quarter" idx="12"/>
          </p:nvPr>
        </p:nvSpPr>
        <p:spPr/>
        <p:txBody>
          <a:bodyPr/>
          <a:lstStyle>
            <a:lvl1pPr>
              <a:defRPr/>
            </a:lvl1pPr>
          </a:lstStyle>
          <a:p>
            <a:pPr>
              <a:defRPr/>
            </a:pPr>
            <a:fld id="{8D4CD6A9-E223-43EC-8B7E-E91AD5AF2ECD}" type="slidenum">
              <a:rPr lang="en-US"/>
              <a:pPr>
                <a:defRPr/>
              </a:pPr>
              <a:t>‹#›</a:t>
            </a:fld>
            <a:endParaRPr lang="en-US"/>
          </a:p>
        </p:txBody>
      </p:sp>
    </p:spTree>
    <p:extLst>
      <p:ext uri="{BB962C8B-B14F-4D97-AF65-F5344CB8AC3E}">
        <p14:creationId xmlns:p14="http://schemas.microsoft.com/office/powerpoint/2010/main" val="3429289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98957" y="713105"/>
            <a:ext cx="3704780"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1551432" y="713105"/>
            <a:ext cx="5910072" cy="545909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7898957" y="2313305"/>
            <a:ext cx="370478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3">
            <a:extLst>
              <a:ext uri="{FF2B5EF4-FFF2-40B4-BE49-F238E27FC236}">
                <a16:creationId xmlns:a16="http://schemas.microsoft.com/office/drawing/2014/main" id="{49284EE1-8F01-41C6-9A40-67FF0D308654}"/>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66442638-50AA-43F6-A995-7493A6F4A69D}"/>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013E38C4-B34B-49AB-90FD-45CF5BE65A37}"/>
              </a:ext>
            </a:extLst>
          </p:cNvPr>
          <p:cNvSpPr>
            <a:spLocks noGrp="1"/>
          </p:cNvSpPr>
          <p:nvPr>
            <p:ph type="sldNum" sz="quarter" idx="12"/>
          </p:nvPr>
        </p:nvSpPr>
        <p:spPr/>
        <p:txBody>
          <a:bodyPr/>
          <a:lstStyle>
            <a:lvl1pPr>
              <a:defRPr/>
            </a:lvl1pPr>
          </a:lstStyle>
          <a:p>
            <a:pPr>
              <a:defRPr/>
            </a:pPr>
            <a:fld id="{46D8572A-9E6F-4010-B239-492C3CF24279}" type="slidenum">
              <a:rPr lang="en-US"/>
              <a:pPr>
                <a:defRPr/>
              </a:pPr>
              <a:t>‹#›</a:t>
            </a:fld>
            <a:endParaRPr lang="en-US"/>
          </a:p>
        </p:txBody>
      </p:sp>
    </p:spTree>
    <p:extLst>
      <p:ext uri="{BB962C8B-B14F-4D97-AF65-F5344CB8AC3E}">
        <p14:creationId xmlns:p14="http://schemas.microsoft.com/office/powerpoint/2010/main" val="2250594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6">
            <a:extLst>
              <a:ext uri="{FF2B5EF4-FFF2-40B4-BE49-F238E27FC236}">
                <a16:creationId xmlns:a16="http://schemas.microsoft.com/office/drawing/2014/main" id="{240B8CCD-CA47-4C3E-A23F-7E3B3F32C731}"/>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itle Placeholder 1">
            <a:extLst>
              <a:ext uri="{FF2B5EF4-FFF2-40B4-BE49-F238E27FC236}">
                <a16:creationId xmlns:a16="http://schemas.microsoft.com/office/drawing/2014/main" id="{050F8B6A-E258-44E8-A85A-DD65E85E932A}"/>
              </a:ext>
            </a:extLst>
          </p:cNvPr>
          <p:cNvSpPr>
            <a:spLocks noGrp="1" noChangeArrowheads="1"/>
          </p:cNvSpPr>
          <p:nvPr>
            <p:ph type="title"/>
          </p:nvPr>
        </p:nvSpPr>
        <p:spPr bwMode="auto">
          <a:xfrm>
            <a:off x="1550988" y="365125"/>
            <a:ext cx="8755062"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8" name="Text Placeholder 2">
            <a:extLst>
              <a:ext uri="{FF2B5EF4-FFF2-40B4-BE49-F238E27FC236}">
                <a16:creationId xmlns:a16="http://schemas.microsoft.com/office/drawing/2014/main" id="{A3436847-53A0-45BF-BD3D-FD56BB4F1318}"/>
              </a:ext>
            </a:extLst>
          </p:cNvPr>
          <p:cNvSpPr>
            <a:spLocks noGrp="1" noChangeArrowheads="1"/>
          </p:cNvSpPr>
          <p:nvPr>
            <p:ph type="body" idx="1"/>
          </p:nvPr>
        </p:nvSpPr>
        <p:spPr bwMode="auto">
          <a:xfrm>
            <a:off x="1550988" y="1825625"/>
            <a:ext cx="982345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F18634E2-A335-4762-867E-A2CCCF4B217C}"/>
              </a:ext>
            </a:extLst>
          </p:cNvPr>
          <p:cNvSpPr>
            <a:spLocks noGrp="1"/>
          </p:cNvSpPr>
          <p:nvPr>
            <p:ph type="dt" sz="half" idx="2"/>
          </p:nvPr>
        </p:nvSpPr>
        <p:spPr>
          <a:xfrm>
            <a:off x="1550988"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rgbClr val="00305C"/>
                </a:solidFill>
                <a:latin typeface="Montserrat" panose="00000500000000000000" pitchFamily="2" charset="0"/>
              </a:defRPr>
            </a:lvl1pPr>
          </a:lstStyle>
          <a:p>
            <a:pPr>
              <a:defRPr/>
            </a:pPr>
            <a:endParaRPr lang="en-US"/>
          </a:p>
        </p:txBody>
      </p:sp>
      <p:sp>
        <p:nvSpPr>
          <p:cNvPr id="5" name="Footer Placeholder 4">
            <a:extLst>
              <a:ext uri="{FF2B5EF4-FFF2-40B4-BE49-F238E27FC236}">
                <a16:creationId xmlns:a16="http://schemas.microsoft.com/office/drawing/2014/main" id="{2AD63C96-1420-4B70-86A0-DB0D8C6A40F8}"/>
              </a:ext>
            </a:extLst>
          </p:cNvPr>
          <p:cNvSpPr>
            <a:spLocks noGrp="1"/>
          </p:cNvSpPr>
          <p:nvPr>
            <p:ph type="ftr" sz="quarter" idx="3"/>
          </p:nvPr>
        </p:nvSpPr>
        <p:spPr>
          <a:xfrm>
            <a:off x="4405313"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rgbClr val="00305C"/>
                </a:solidFill>
                <a:latin typeface="Montserrat" panose="00000500000000000000" pitchFamily="2" charset="0"/>
              </a:defRPr>
            </a:lvl1pPr>
          </a:lstStyle>
          <a:p>
            <a:pPr>
              <a:defRPr/>
            </a:pPr>
            <a:endParaRPr lang="en-US"/>
          </a:p>
        </p:txBody>
      </p:sp>
      <p:sp>
        <p:nvSpPr>
          <p:cNvPr id="6" name="Slide Number Placeholder 5">
            <a:extLst>
              <a:ext uri="{FF2B5EF4-FFF2-40B4-BE49-F238E27FC236}">
                <a16:creationId xmlns:a16="http://schemas.microsoft.com/office/drawing/2014/main" id="{C4B65F35-34C1-4153-9E46-3CE07DC40CB4}"/>
              </a:ext>
            </a:extLst>
          </p:cNvPr>
          <p:cNvSpPr>
            <a:spLocks noGrp="1"/>
          </p:cNvSpPr>
          <p:nvPr>
            <p:ph type="sldNum" sz="quarter" idx="4"/>
          </p:nvPr>
        </p:nvSpPr>
        <p:spPr>
          <a:xfrm>
            <a:off x="8631238"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rgbClr val="00305C"/>
                </a:solidFill>
                <a:latin typeface="Montserrat" panose="00000500000000000000" pitchFamily="2" charset="0"/>
              </a:defRPr>
            </a:lvl1pPr>
          </a:lstStyle>
          <a:p>
            <a:pPr>
              <a:defRPr/>
            </a:pPr>
            <a:fld id="{705D5C36-BEF7-40C1-88B0-F4ACFEFDB19E}"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710"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1" r:id="rId12"/>
  </p:sldLayoutIdLst>
  <p:hf hdr="0" ftr="0" dt="0"/>
  <p:txStyles>
    <p:titleStyle>
      <a:lvl1pPr algn="l" rtl="0" eaLnBrk="0" fontAlgn="base" hangingPunct="0">
        <a:lnSpc>
          <a:spcPct val="90000"/>
        </a:lnSpc>
        <a:spcBef>
          <a:spcPct val="0"/>
        </a:spcBef>
        <a:spcAft>
          <a:spcPct val="0"/>
        </a:spcAft>
        <a:defRPr sz="4400" kern="1200">
          <a:solidFill>
            <a:srgbClr val="00305C"/>
          </a:solidFill>
          <a:latin typeface="Montserrat" panose="00000500000000000000" pitchFamily="2" charset="0"/>
          <a:ea typeface="+mj-ea"/>
          <a:cs typeface="+mj-cs"/>
        </a:defRPr>
      </a:lvl1pPr>
      <a:lvl2pPr algn="l" rtl="0" eaLnBrk="0" fontAlgn="base" hangingPunct="0">
        <a:lnSpc>
          <a:spcPct val="90000"/>
        </a:lnSpc>
        <a:spcBef>
          <a:spcPct val="0"/>
        </a:spcBef>
        <a:spcAft>
          <a:spcPct val="0"/>
        </a:spcAft>
        <a:defRPr sz="4400">
          <a:solidFill>
            <a:srgbClr val="00305C"/>
          </a:solidFill>
          <a:latin typeface="Montserrat" charset="0"/>
        </a:defRPr>
      </a:lvl2pPr>
      <a:lvl3pPr algn="l" rtl="0" eaLnBrk="0" fontAlgn="base" hangingPunct="0">
        <a:lnSpc>
          <a:spcPct val="90000"/>
        </a:lnSpc>
        <a:spcBef>
          <a:spcPct val="0"/>
        </a:spcBef>
        <a:spcAft>
          <a:spcPct val="0"/>
        </a:spcAft>
        <a:defRPr sz="4400">
          <a:solidFill>
            <a:srgbClr val="00305C"/>
          </a:solidFill>
          <a:latin typeface="Montserrat" charset="0"/>
        </a:defRPr>
      </a:lvl3pPr>
      <a:lvl4pPr algn="l" rtl="0" eaLnBrk="0" fontAlgn="base" hangingPunct="0">
        <a:lnSpc>
          <a:spcPct val="90000"/>
        </a:lnSpc>
        <a:spcBef>
          <a:spcPct val="0"/>
        </a:spcBef>
        <a:spcAft>
          <a:spcPct val="0"/>
        </a:spcAft>
        <a:defRPr sz="4400">
          <a:solidFill>
            <a:srgbClr val="00305C"/>
          </a:solidFill>
          <a:latin typeface="Montserrat" charset="0"/>
        </a:defRPr>
      </a:lvl4pPr>
      <a:lvl5pPr algn="l" rtl="0" eaLnBrk="0" fontAlgn="base" hangingPunct="0">
        <a:lnSpc>
          <a:spcPct val="90000"/>
        </a:lnSpc>
        <a:spcBef>
          <a:spcPct val="0"/>
        </a:spcBef>
        <a:spcAft>
          <a:spcPct val="0"/>
        </a:spcAft>
        <a:defRPr sz="4400">
          <a:solidFill>
            <a:srgbClr val="00305C"/>
          </a:solidFill>
          <a:latin typeface="Montserrat" charset="0"/>
        </a:defRPr>
      </a:lvl5pPr>
      <a:lvl6pPr marL="457200" algn="l" rtl="0" fontAlgn="base">
        <a:lnSpc>
          <a:spcPct val="90000"/>
        </a:lnSpc>
        <a:spcBef>
          <a:spcPct val="0"/>
        </a:spcBef>
        <a:spcAft>
          <a:spcPct val="0"/>
        </a:spcAft>
        <a:defRPr sz="4400">
          <a:solidFill>
            <a:srgbClr val="00305C"/>
          </a:solidFill>
          <a:latin typeface="Montserrat" charset="0"/>
        </a:defRPr>
      </a:lvl6pPr>
      <a:lvl7pPr marL="914400" algn="l" rtl="0" fontAlgn="base">
        <a:lnSpc>
          <a:spcPct val="90000"/>
        </a:lnSpc>
        <a:spcBef>
          <a:spcPct val="0"/>
        </a:spcBef>
        <a:spcAft>
          <a:spcPct val="0"/>
        </a:spcAft>
        <a:defRPr sz="4400">
          <a:solidFill>
            <a:srgbClr val="00305C"/>
          </a:solidFill>
          <a:latin typeface="Montserrat" charset="0"/>
        </a:defRPr>
      </a:lvl7pPr>
      <a:lvl8pPr marL="1371600" algn="l" rtl="0" fontAlgn="base">
        <a:lnSpc>
          <a:spcPct val="90000"/>
        </a:lnSpc>
        <a:spcBef>
          <a:spcPct val="0"/>
        </a:spcBef>
        <a:spcAft>
          <a:spcPct val="0"/>
        </a:spcAft>
        <a:defRPr sz="4400">
          <a:solidFill>
            <a:srgbClr val="00305C"/>
          </a:solidFill>
          <a:latin typeface="Montserrat" charset="0"/>
        </a:defRPr>
      </a:lvl8pPr>
      <a:lvl9pPr marL="1828800" algn="l" rtl="0" fontAlgn="base">
        <a:lnSpc>
          <a:spcPct val="90000"/>
        </a:lnSpc>
        <a:spcBef>
          <a:spcPct val="0"/>
        </a:spcBef>
        <a:spcAft>
          <a:spcPct val="0"/>
        </a:spcAft>
        <a:defRPr sz="4400">
          <a:solidFill>
            <a:srgbClr val="00305C"/>
          </a:solidFill>
          <a:latin typeface="Montserrat"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rgbClr val="00305C"/>
          </a:solidFill>
          <a:latin typeface="Montserrat" panose="00000500000000000000" pitchFamily="2" charset="0"/>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rgbClr val="00305C"/>
          </a:solidFill>
          <a:latin typeface="Montserrat" panose="00000500000000000000" pitchFamily="2" charset="0"/>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rgbClr val="00305C"/>
          </a:solidFill>
          <a:latin typeface="Montserrat" panose="00000500000000000000" pitchFamily="2" charset="0"/>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rgbClr val="00305C"/>
          </a:solidFill>
          <a:latin typeface="Montserrat" panose="00000500000000000000" pitchFamily="2" charset="0"/>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rgbClr val="00305C"/>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a:extLst>
              <a:ext uri="{FF2B5EF4-FFF2-40B4-BE49-F238E27FC236}">
                <a16:creationId xmlns:a16="http://schemas.microsoft.com/office/drawing/2014/main" id="{075A2C63-F781-4C79-9A16-E40A20546EC2}"/>
              </a:ext>
            </a:extLst>
          </p:cNvPr>
          <p:cNvSpPr>
            <a:spLocks noGrp="1"/>
          </p:cNvSpPr>
          <p:nvPr>
            <p:ph type="ctrTitle"/>
          </p:nvPr>
        </p:nvSpPr>
        <p:spPr>
          <a:xfrm>
            <a:off x="182879" y="771965"/>
            <a:ext cx="7174523" cy="2067949"/>
          </a:xfrm>
        </p:spPr>
        <p:txBody>
          <a:bodyPr rtlCol="0">
            <a:normAutofit fontScale="90000"/>
          </a:bodyPr>
          <a:lstStyle/>
          <a:p>
            <a:pPr algn="ctr">
              <a:lnSpc>
                <a:spcPct val="200000"/>
              </a:lnSpc>
              <a:defRPr/>
            </a:pPr>
            <a:br>
              <a:rPr sz="4000" dirty="0"/>
            </a:br>
            <a:r>
              <a:rPr sz="4000" dirty="0"/>
              <a:t>  PROJECT TITLE</a:t>
            </a:r>
            <a:br>
              <a:rPr sz="4000" dirty="0"/>
            </a:br>
            <a:endParaRPr sz="4000" dirty="0"/>
          </a:p>
        </p:txBody>
      </p:sp>
      <p:sp>
        <p:nvSpPr>
          <p:cNvPr id="5123" name="AutoShape 5" descr="http://cilmpvnc.files.wordpress.com/2012/01/measurement-tools.gif?w=291&amp;h=300">
            <a:extLst>
              <a:ext uri="{FF2B5EF4-FFF2-40B4-BE49-F238E27FC236}">
                <a16:creationId xmlns:a16="http://schemas.microsoft.com/office/drawing/2014/main" id="{713A4D24-1471-4C70-A69E-D6EC13C4B90A}"/>
              </a:ext>
            </a:extLst>
          </p:cNvPr>
          <p:cNvSpPr>
            <a:spLocks noChangeAspect="1" noChangeArrowheads="1"/>
          </p:cNvSpPr>
          <p:nvPr/>
        </p:nvSpPr>
        <p:spPr bwMode="auto">
          <a:xfrm>
            <a:off x="1679575" y="-1444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rgbClr val="00305C"/>
                </a:solidFill>
                <a:latin typeface="Montserrat" charset="0"/>
              </a:defRPr>
            </a:lvl1pPr>
            <a:lvl2pPr marL="742950" indent="-285750">
              <a:lnSpc>
                <a:spcPct val="90000"/>
              </a:lnSpc>
              <a:spcBef>
                <a:spcPts val="500"/>
              </a:spcBef>
              <a:buFont typeface="Arial" panose="020B0604020202020204" pitchFamily="34" charset="0"/>
              <a:buChar char="•"/>
              <a:defRPr sz="2400">
                <a:solidFill>
                  <a:srgbClr val="00305C"/>
                </a:solidFill>
                <a:latin typeface="Montserrat" charset="0"/>
              </a:defRPr>
            </a:lvl2pPr>
            <a:lvl3pPr marL="1143000" indent="-228600">
              <a:lnSpc>
                <a:spcPct val="90000"/>
              </a:lnSpc>
              <a:spcBef>
                <a:spcPts val="500"/>
              </a:spcBef>
              <a:buFont typeface="Arial" panose="020B0604020202020204" pitchFamily="34" charset="0"/>
              <a:buChar char="•"/>
              <a:defRPr sz="2000">
                <a:solidFill>
                  <a:srgbClr val="00305C"/>
                </a:solidFill>
                <a:latin typeface="Montserrat" charset="0"/>
              </a:defRPr>
            </a:lvl3pPr>
            <a:lvl4pPr marL="1600200" indent="-228600">
              <a:lnSpc>
                <a:spcPct val="90000"/>
              </a:lnSpc>
              <a:spcBef>
                <a:spcPts val="500"/>
              </a:spcBef>
              <a:buFont typeface="Arial" panose="020B0604020202020204" pitchFamily="34" charset="0"/>
              <a:buChar char="•"/>
              <a:defRPr>
                <a:solidFill>
                  <a:srgbClr val="00305C"/>
                </a:solidFill>
                <a:latin typeface="Montserrat" charset="0"/>
              </a:defRPr>
            </a:lvl4pPr>
            <a:lvl5pPr marL="2057400" indent="-228600">
              <a:lnSpc>
                <a:spcPct val="90000"/>
              </a:lnSpc>
              <a:spcBef>
                <a:spcPts val="500"/>
              </a:spcBef>
              <a:buFont typeface="Arial" panose="020B0604020202020204" pitchFamily="34" charset="0"/>
              <a:buChar char="•"/>
              <a:defRPr>
                <a:solidFill>
                  <a:srgbClr val="00305C"/>
                </a:solidFill>
                <a:latin typeface="Montserrat"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9pPr>
          </a:lstStyle>
          <a:p>
            <a:pPr eaLnBrk="1" hangingPunct="1">
              <a:lnSpc>
                <a:spcPct val="100000"/>
              </a:lnSpc>
              <a:spcBef>
                <a:spcPct val="0"/>
              </a:spcBef>
              <a:buFontTx/>
              <a:buNone/>
            </a:pPr>
            <a:endParaRPr lang="en-US" altLang="en-US" sz="1800">
              <a:solidFill>
                <a:schemeClr val="tx1"/>
              </a:solidFill>
              <a:latin typeface="Arial" panose="020B0604020202020204" pitchFamily="34" charset="0"/>
            </a:endParaRPr>
          </a:p>
        </p:txBody>
      </p:sp>
      <p:sp>
        <p:nvSpPr>
          <p:cNvPr id="5124" name="AutoShape 7" descr="http://cilmpvnc.files.wordpress.com/2012/01/measurement-tools.gif?w=291&amp;h=300">
            <a:extLst>
              <a:ext uri="{FF2B5EF4-FFF2-40B4-BE49-F238E27FC236}">
                <a16:creationId xmlns:a16="http://schemas.microsoft.com/office/drawing/2014/main" id="{EE88F7CD-6C5C-48F0-95E4-FF0AE0184716}"/>
              </a:ext>
            </a:extLst>
          </p:cNvPr>
          <p:cNvSpPr>
            <a:spLocks noChangeAspect="1" noChangeArrowheads="1"/>
          </p:cNvSpPr>
          <p:nvPr/>
        </p:nvSpPr>
        <p:spPr bwMode="auto">
          <a:xfrm>
            <a:off x="1679575" y="-144463"/>
            <a:ext cx="3048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rgbClr val="00305C"/>
                </a:solidFill>
                <a:latin typeface="Montserrat" charset="0"/>
              </a:defRPr>
            </a:lvl1pPr>
            <a:lvl2pPr marL="742950" indent="-285750">
              <a:lnSpc>
                <a:spcPct val="90000"/>
              </a:lnSpc>
              <a:spcBef>
                <a:spcPts val="500"/>
              </a:spcBef>
              <a:buFont typeface="Arial" panose="020B0604020202020204" pitchFamily="34" charset="0"/>
              <a:buChar char="•"/>
              <a:defRPr sz="2400">
                <a:solidFill>
                  <a:srgbClr val="00305C"/>
                </a:solidFill>
                <a:latin typeface="Montserrat" charset="0"/>
              </a:defRPr>
            </a:lvl2pPr>
            <a:lvl3pPr marL="1143000" indent="-228600">
              <a:lnSpc>
                <a:spcPct val="90000"/>
              </a:lnSpc>
              <a:spcBef>
                <a:spcPts val="500"/>
              </a:spcBef>
              <a:buFont typeface="Arial" panose="020B0604020202020204" pitchFamily="34" charset="0"/>
              <a:buChar char="•"/>
              <a:defRPr sz="2000">
                <a:solidFill>
                  <a:srgbClr val="00305C"/>
                </a:solidFill>
                <a:latin typeface="Montserrat" charset="0"/>
              </a:defRPr>
            </a:lvl3pPr>
            <a:lvl4pPr marL="1600200" indent="-228600">
              <a:lnSpc>
                <a:spcPct val="90000"/>
              </a:lnSpc>
              <a:spcBef>
                <a:spcPts val="500"/>
              </a:spcBef>
              <a:buFont typeface="Arial" panose="020B0604020202020204" pitchFamily="34" charset="0"/>
              <a:buChar char="•"/>
              <a:defRPr>
                <a:solidFill>
                  <a:srgbClr val="00305C"/>
                </a:solidFill>
                <a:latin typeface="Montserrat" charset="0"/>
              </a:defRPr>
            </a:lvl4pPr>
            <a:lvl5pPr marL="2057400" indent="-228600">
              <a:lnSpc>
                <a:spcPct val="90000"/>
              </a:lnSpc>
              <a:spcBef>
                <a:spcPts val="500"/>
              </a:spcBef>
              <a:buFont typeface="Arial" panose="020B0604020202020204" pitchFamily="34" charset="0"/>
              <a:buChar char="•"/>
              <a:defRPr>
                <a:solidFill>
                  <a:srgbClr val="00305C"/>
                </a:solidFill>
                <a:latin typeface="Montserrat"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00305C"/>
                </a:solidFill>
                <a:latin typeface="Montserrat" charset="0"/>
              </a:defRPr>
            </a:lvl9pPr>
          </a:lstStyle>
          <a:p>
            <a:pPr eaLnBrk="1" hangingPunct="1">
              <a:lnSpc>
                <a:spcPct val="100000"/>
              </a:lnSpc>
              <a:spcBef>
                <a:spcPct val="0"/>
              </a:spcBef>
              <a:buFontTx/>
              <a:buNone/>
            </a:pPr>
            <a:endParaRPr lang="en-US" altLang="en-US" sz="1800">
              <a:solidFill>
                <a:schemeClr val="tx1"/>
              </a:solidFill>
              <a:latin typeface="Arial" panose="020B0604020202020204" pitchFamily="34" charset="0"/>
            </a:endParaRPr>
          </a:p>
        </p:txBody>
      </p:sp>
      <p:sp>
        <p:nvSpPr>
          <p:cNvPr id="5" name="Title 1">
            <a:extLst>
              <a:ext uri="{FF2B5EF4-FFF2-40B4-BE49-F238E27FC236}">
                <a16:creationId xmlns:a16="http://schemas.microsoft.com/office/drawing/2014/main" id="{1078B88A-59F0-48FE-97A6-B2BE1FED294E}"/>
              </a:ext>
            </a:extLst>
          </p:cNvPr>
          <p:cNvSpPr txBox="1">
            <a:spLocks/>
          </p:cNvSpPr>
          <p:nvPr/>
        </p:nvSpPr>
        <p:spPr bwMode="auto">
          <a:xfrm>
            <a:off x="6665740" y="3429000"/>
            <a:ext cx="4869767" cy="2342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b" anchorCtr="0" compatLnSpc="1">
            <a:prstTxWarp prst="textNoShape">
              <a:avLst/>
            </a:prstTxWarp>
            <a:noAutofit/>
          </a:bodyPr>
          <a:lstStyle>
            <a:lvl1pPr marL="0" marR="0" indent="0" algn="l" defTabSz="914400" rtl="0" eaLnBrk="1" fontAlgn="auto" latinLnBrk="0" hangingPunct="1">
              <a:lnSpc>
                <a:spcPct val="90000"/>
              </a:lnSpc>
              <a:spcBef>
                <a:spcPct val="0"/>
              </a:spcBef>
              <a:spcAft>
                <a:spcPts val="0"/>
              </a:spcAft>
              <a:buClrTx/>
              <a:buSzTx/>
              <a:buFontTx/>
              <a:buNone/>
              <a:tabLst/>
              <a:defRPr lang="en-US" sz="4400" b="0" i="0" kern="1200" smtClean="0">
                <a:solidFill>
                  <a:schemeClr val="bg1"/>
                </a:solidFill>
                <a:effectLst/>
                <a:latin typeface="Montserrat" panose="00000500000000000000" pitchFamily="2" charset="0"/>
                <a:ea typeface="+mj-ea"/>
                <a:cs typeface="+mj-cs"/>
              </a:defRPr>
            </a:lvl1pPr>
            <a:lvl2pPr algn="l" rtl="0" eaLnBrk="0" fontAlgn="base" hangingPunct="0">
              <a:lnSpc>
                <a:spcPct val="90000"/>
              </a:lnSpc>
              <a:spcBef>
                <a:spcPct val="0"/>
              </a:spcBef>
              <a:spcAft>
                <a:spcPct val="0"/>
              </a:spcAft>
              <a:defRPr sz="4400">
                <a:solidFill>
                  <a:srgbClr val="00305C"/>
                </a:solidFill>
                <a:latin typeface="Montserrat" charset="0"/>
              </a:defRPr>
            </a:lvl2pPr>
            <a:lvl3pPr algn="l" rtl="0" eaLnBrk="0" fontAlgn="base" hangingPunct="0">
              <a:lnSpc>
                <a:spcPct val="90000"/>
              </a:lnSpc>
              <a:spcBef>
                <a:spcPct val="0"/>
              </a:spcBef>
              <a:spcAft>
                <a:spcPct val="0"/>
              </a:spcAft>
              <a:defRPr sz="4400">
                <a:solidFill>
                  <a:srgbClr val="00305C"/>
                </a:solidFill>
                <a:latin typeface="Montserrat" charset="0"/>
              </a:defRPr>
            </a:lvl3pPr>
            <a:lvl4pPr algn="l" rtl="0" eaLnBrk="0" fontAlgn="base" hangingPunct="0">
              <a:lnSpc>
                <a:spcPct val="90000"/>
              </a:lnSpc>
              <a:spcBef>
                <a:spcPct val="0"/>
              </a:spcBef>
              <a:spcAft>
                <a:spcPct val="0"/>
              </a:spcAft>
              <a:defRPr sz="4400">
                <a:solidFill>
                  <a:srgbClr val="00305C"/>
                </a:solidFill>
                <a:latin typeface="Montserrat" charset="0"/>
              </a:defRPr>
            </a:lvl4pPr>
            <a:lvl5pPr algn="l" rtl="0" eaLnBrk="0" fontAlgn="base" hangingPunct="0">
              <a:lnSpc>
                <a:spcPct val="90000"/>
              </a:lnSpc>
              <a:spcBef>
                <a:spcPct val="0"/>
              </a:spcBef>
              <a:spcAft>
                <a:spcPct val="0"/>
              </a:spcAft>
              <a:defRPr sz="4400">
                <a:solidFill>
                  <a:srgbClr val="00305C"/>
                </a:solidFill>
                <a:latin typeface="Montserrat" charset="0"/>
              </a:defRPr>
            </a:lvl5pPr>
            <a:lvl6pPr marL="457200" algn="l" rtl="0" fontAlgn="base">
              <a:lnSpc>
                <a:spcPct val="90000"/>
              </a:lnSpc>
              <a:spcBef>
                <a:spcPct val="0"/>
              </a:spcBef>
              <a:spcAft>
                <a:spcPct val="0"/>
              </a:spcAft>
              <a:defRPr sz="4400">
                <a:solidFill>
                  <a:srgbClr val="00305C"/>
                </a:solidFill>
                <a:latin typeface="Montserrat" charset="0"/>
              </a:defRPr>
            </a:lvl6pPr>
            <a:lvl7pPr marL="914400" algn="l" rtl="0" fontAlgn="base">
              <a:lnSpc>
                <a:spcPct val="90000"/>
              </a:lnSpc>
              <a:spcBef>
                <a:spcPct val="0"/>
              </a:spcBef>
              <a:spcAft>
                <a:spcPct val="0"/>
              </a:spcAft>
              <a:defRPr sz="4400">
                <a:solidFill>
                  <a:srgbClr val="00305C"/>
                </a:solidFill>
                <a:latin typeface="Montserrat" charset="0"/>
              </a:defRPr>
            </a:lvl7pPr>
            <a:lvl8pPr marL="1371600" algn="l" rtl="0" fontAlgn="base">
              <a:lnSpc>
                <a:spcPct val="90000"/>
              </a:lnSpc>
              <a:spcBef>
                <a:spcPct val="0"/>
              </a:spcBef>
              <a:spcAft>
                <a:spcPct val="0"/>
              </a:spcAft>
              <a:defRPr sz="4400">
                <a:solidFill>
                  <a:srgbClr val="00305C"/>
                </a:solidFill>
                <a:latin typeface="Montserrat" charset="0"/>
              </a:defRPr>
            </a:lvl8pPr>
            <a:lvl9pPr marL="1828800" algn="l" rtl="0" fontAlgn="base">
              <a:lnSpc>
                <a:spcPct val="90000"/>
              </a:lnSpc>
              <a:spcBef>
                <a:spcPct val="0"/>
              </a:spcBef>
              <a:spcAft>
                <a:spcPct val="0"/>
              </a:spcAft>
              <a:defRPr sz="4400">
                <a:solidFill>
                  <a:srgbClr val="00305C"/>
                </a:solidFill>
                <a:latin typeface="Montserrat" charset="0"/>
              </a:defRPr>
            </a:lvl9pPr>
          </a:lstStyle>
          <a:p>
            <a:pPr>
              <a:lnSpc>
                <a:spcPct val="200000"/>
              </a:lnSpc>
              <a:defRPr/>
            </a:pPr>
            <a:r>
              <a:rPr lang="en-US" sz="2400" b="1" dirty="0"/>
              <a:t>Guide</a:t>
            </a:r>
          </a:p>
          <a:p>
            <a:pPr>
              <a:lnSpc>
                <a:spcPct val="200000"/>
              </a:lnSpc>
              <a:defRPr/>
            </a:pPr>
            <a:r>
              <a:rPr lang="en-US" sz="2400" dirty="0"/>
              <a:t>Name of the Project guide Designation</a:t>
            </a:r>
          </a:p>
          <a:p>
            <a:pPr>
              <a:lnSpc>
                <a:spcPct val="200000"/>
              </a:lnSpc>
              <a:defRPr/>
            </a:pPr>
            <a:r>
              <a:rPr lang="en-US" sz="2400" dirty="0"/>
              <a:t> Department Name</a:t>
            </a:r>
          </a:p>
        </p:txBody>
      </p:sp>
      <p:sp>
        <p:nvSpPr>
          <p:cNvPr id="6" name="Title 1">
            <a:extLst>
              <a:ext uri="{FF2B5EF4-FFF2-40B4-BE49-F238E27FC236}">
                <a16:creationId xmlns:a16="http://schemas.microsoft.com/office/drawing/2014/main" id="{047D868D-62F6-4A1B-AB0D-FC7AB3A6DFB5}"/>
              </a:ext>
            </a:extLst>
          </p:cNvPr>
          <p:cNvSpPr txBox="1">
            <a:spLocks/>
          </p:cNvSpPr>
          <p:nvPr/>
        </p:nvSpPr>
        <p:spPr bwMode="auto">
          <a:xfrm>
            <a:off x="351692" y="3546494"/>
            <a:ext cx="7174523" cy="2342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b" anchorCtr="0" compatLnSpc="1">
            <a:prstTxWarp prst="textNoShape">
              <a:avLst/>
            </a:prstTxWarp>
            <a:noAutofit/>
          </a:bodyPr>
          <a:lstStyle>
            <a:lvl1pPr marL="0" marR="0" indent="0" algn="l" defTabSz="914400" rtl="0" eaLnBrk="1" fontAlgn="auto" latinLnBrk="0" hangingPunct="1">
              <a:lnSpc>
                <a:spcPct val="90000"/>
              </a:lnSpc>
              <a:spcBef>
                <a:spcPct val="0"/>
              </a:spcBef>
              <a:spcAft>
                <a:spcPts val="0"/>
              </a:spcAft>
              <a:buClrTx/>
              <a:buSzTx/>
              <a:buFontTx/>
              <a:buNone/>
              <a:tabLst/>
              <a:defRPr lang="en-US" sz="4400" b="0" i="0" kern="1200" smtClean="0">
                <a:solidFill>
                  <a:schemeClr val="bg1"/>
                </a:solidFill>
                <a:effectLst/>
                <a:latin typeface="Montserrat" panose="00000500000000000000" pitchFamily="2" charset="0"/>
                <a:ea typeface="+mj-ea"/>
                <a:cs typeface="+mj-cs"/>
              </a:defRPr>
            </a:lvl1pPr>
            <a:lvl2pPr algn="l" rtl="0" eaLnBrk="0" fontAlgn="base" hangingPunct="0">
              <a:lnSpc>
                <a:spcPct val="90000"/>
              </a:lnSpc>
              <a:spcBef>
                <a:spcPct val="0"/>
              </a:spcBef>
              <a:spcAft>
                <a:spcPct val="0"/>
              </a:spcAft>
              <a:defRPr sz="4400">
                <a:solidFill>
                  <a:srgbClr val="00305C"/>
                </a:solidFill>
                <a:latin typeface="Montserrat" charset="0"/>
              </a:defRPr>
            </a:lvl2pPr>
            <a:lvl3pPr algn="l" rtl="0" eaLnBrk="0" fontAlgn="base" hangingPunct="0">
              <a:lnSpc>
                <a:spcPct val="90000"/>
              </a:lnSpc>
              <a:spcBef>
                <a:spcPct val="0"/>
              </a:spcBef>
              <a:spcAft>
                <a:spcPct val="0"/>
              </a:spcAft>
              <a:defRPr sz="4400">
                <a:solidFill>
                  <a:srgbClr val="00305C"/>
                </a:solidFill>
                <a:latin typeface="Montserrat" charset="0"/>
              </a:defRPr>
            </a:lvl3pPr>
            <a:lvl4pPr algn="l" rtl="0" eaLnBrk="0" fontAlgn="base" hangingPunct="0">
              <a:lnSpc>
                <a:spcPct val="90000"/>
              </a:lnSpc>
              <a:spcBef>
                <a:spcPct val="0"/>
              </a:spcBef>
              <a:spcAft>
                <a:spcPct val="0"/>
              </a:spcAft>
              <a:defRPr sz="4400">
                <a:solidFill>
                  <a:srgbClr val="00305C"/>
                </a:solidFill>
                <a:latin typeface="Montserrat" charset="0"/>
              </a:defRPr>
            </a:lvl4pPr>
            <a:lvl5pPr algn="l" rtl="0" eaLnBrk="0" fontAlgn="base" hangingPunct="0">
              <a:lnSpc>
                <a:spcPct val="90000"/>
              </a:lnSpc>
              <a:spcBef>
                <a:spcPct val="0"/>
              </a:spcBef>
              <a:spcAft>
                <a:spcPct val="0"/>
              </a:spcAft>
              <a:defRPr sz="4400">
                <a:solidFill>
                  <a:srgbClr val="00305C"/>
                </a:solidFill>
                <a:latin typeface="Montserrat" charset="0"/>
              </a:defRPr>
            </a:lvl5pPr>
            <a:lvl6pPr marL="457200" algn="l" rtl="0" fontAlgn="base">
              <a:lnSpc>
                <a:spcPct val="90000"/>
              </a:lnSpc>
              <a:spcBef>
                <a:spcPct val="0"/>
              </a:spcBef>
              <a:spcAft>
                <a:spcPct val="0"/>
              </a:spcAft>
              <a:defRPr sz="4400">
                <a:solidFill>
                  <a:srgbClr val="00305C"/>
                </a:solidFill>
                <a:latin typeface="Montserrat" charset="0"/>
              </a:defRPr>
            </a:lvl6pPr>
            <a:lvl7pPr marL="914400" algn="l" rtl="0" fontAlgn="base">
              <a:lnSpc>
                <a:spcPct val="90000"/>
              </a:lnSpc>
              <a:spcBef>
                <a:spcPct val="0"/>
              </a:spcBef>
              <a:spcAft>
                <a:spcPct val="0"/>
              </a:spcAft>
              <a:defRPr sz="4400">
                <a:solidFill>
                  <a:srgbClr val="00305C"/>
                </a:solidFill>
                <a:latin typeface="Montserrat" charset="0"/>
              </a:defRPr>
            </a:lvl7pPr>
            <a:lvl8pPr marL="1371600" algn="l" rtl="0" fontAlgn="base">
              <a:lnSpc>
                <a:spcPct val="90000"/>
              </a:lnSpc>
              <a:spcBef>
                <a:spcPct val="0"/>
              </a:spcBef>
              <a:spcAft>
                <a:spcPct val="0"/>
              </a:spcAft>
              <a:defRPr sz="4400">
                <a:solidFill>
                  <a:srgbClr val="00305C"/>
                </a:solidFill>
                <a:latin typeface="Montserrat" charset="0"/>
              </a:defRPr>
            </a:lvl8pPr>
            <a:lvl9pPr marL="1828800" algn="l" rtl="0" fontAlgn="base">
              <a:lnSpc>
                <a:spcPct val="90000"/>
              </a:lnSpc>
              <a:spcBef>
                <a:spcPct val="0"/>
              </a:spcBef>
              <a:spcAft>
                <a:spcPct val="0"/>
              </a:spcAft>
              <a:defRPr sz="4400">
                <a:solidFill>
                  <a:srgbClr val="00305C"/>
                </a:solidFill>
                <a:latin typeface="Montserrat" charset="0"/>
              </a:defRPr>
            </a:lvl9pPr>
          </a:lstStyle>
          <a:p>
            <a:pPr>
              <a:lnSpc>
                <a:spcPct val="200000"/>
              </a:lnSpc>
              <a:defRPr/>
            </a:pPr>
            <a:r>
              <a:rPr lang="en-US" sz="2400" b="1" dirty="0"/>
              <a:t>Project batch</a:t>
            </a:r>
          </a:p>
          <a:p>
            <a:pPr>
              <a:lnSpc>
                <a:spcPct val="200000"/>
              </a:lnSpc>
              <a:defRPr/>
            </a:pPr>
            <a:r>
              <a:rPr lang="en-US" sz="2400" dirty="0"/>
              <a:t>Student 1 Name (Roll no.)</a:t>
            </a:r>
            <a:br>
              <a:rPr lang="en-US" sz="2400" dirty="0"/>
            </a:br>
            <a:r>
              <a:rPr lang="en-US" sz="2400" dirty="0"/>
              <a:t>Student 2 Name (Roll no.)</a:t>
            </a:r>
            <a:br>
              <a:rPr lang="en-US" sz="2400" dirty="0"/>
            </a:br>
            <a:r>
              <a:rPr lang="en-US" sz="2400" dirty="0"/>
              <a:t>Student 3 Name (Roll no.)</a:t>
            </a:r>
          </a:p>
        </p:txBody>
      </p:sp>
      <p:sp>
        <p:nvSpPr>
          <p:cNvPr id="7" name="Title 1">
            <a:extLst>
              <a:ext uri="{FF2B5EF4-FFF2-40B4-BE49-F238E27FC236}">
                <a16:creationId xmlns:a16="http://schemas.microsoft.com/office/drawing/2014/main" id="{E8390F95-7B5A-42A1-8B11-F6ED2F7B17E4}"/>
              </a:ext>
            </a:extLst>
          </p:cNvPr>
          <p:cNvSpPr txBox="1">
            <a:spLocks/>
          </p:cNvSpPr>
          <p:nvPr/>
        </p:nvSpPr>
        <p:spPr bwMode="auto">
          <a:xfrm>
            <a:off x="4107766" y="6277703"/>
            <a:ext cx="3671668" cy="5802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b" anchorCtr="0" compatLnSpc="1">
            <a:prstTxWarp prst="textNoShape">
              <a:avLst/>
            </a:prstTxWarp>
            <a:noAutofit/>
          </a:bodyPr>
          <a:lstStyle>
            <a:lvl1pPr marL="0" marR="0" indent="0" algn="l" defTabSz="914400" rtl="0" eaLnBrk="1" fontAlgn="auto" latinLnBrk="0" hangingPunct="1">
              <a:lnSpc>
                <a:spcPct val="90000"/>
              </a:lnSpc>
              <a:spcBef>
                <a:spcPct val="0"/>
              </a:spcBef>
              <a:spcAft>
                <a:spcPts val="0"/>
              </a:spcAft>
              <a:buClrTx/>
              <a:buSzTx/>
              <a:buFontTx/>
              <a:buNone/>
              <a:tabLst/>
              <a:defRPr lang="en-US" sz="4400" b="0" i="0" kern="1200" smtClean="0">
                <a:solidFill>
                  <a:schemeClr val="bg1"/>
                </a:solidFill>
                <a:effectLst/>
                <a:latin typeface="Montserrat" panose="00000500000000000000" pitchFamily="2" charset="0"/>
                <a:ea typeface="+mj-ea"/>
                <a:cs typeface="+mj-cs"/>
              </a:defRPr>
            </a:lvl1pPr>
            <a:lvl2pPr algn="l" rtl="0" eaLnBrk="0" fontAlgn="base" hangingPunct="0">
              <a:lnSpc>
                <a:spcPct val="90000"/>
              </a:lnSpc>
              <a:spcBef>
                <a:spcPct val="0"/>
              </a:spcBef>
              <a:spcAft>
                <a:spcPct val="0"/>
              </a:spcAft>
              <a:defRPr sz="4400">
                <a:solidFill>
                  <a:srgbClr val="00305C"/>
                </a:solidFill>
                <a:latin typeface="Montserrat" charset="0"/>
              </a:defRPr>
            </a:lvl2pPr>
            <a:lvl3pPr algn="l" rtl="0" eaLnBrk="0" fontAlgn="base" hangingPunct="0">
              <a:lnSpc>
                <a:spcPct val="90000"/>
              </a:lnSpc>
              <a:spcBef>
                <a:spcPct val="0"/>
              </a:spcBef>
              <a:spcAft>
                <a:spcPct val="0"/>
              </a:spcAft>
              <a:defRPr sz="4400">
                <a:solidFill>
                  <a:srgbClr val="00305C"/>
                </a:solidFill>
                <a:latin typeface="Montserrat" charset="0"/>
              </a:defRPr>
            </a:lvl3pPr>
            <a:lvl4pPr algn="l" rtl="0" eaLnBrk="0" fontAlgn="base" hangingPunct="0">
              <a:lnSpc>
                <a:spcPct val="90000"/>
              </a:lnSpc>
              <a:spcBef>
                <a:spcPct val="0"/>
              </a:spcBef>
              <a:spcAft>
                <a:spcPct val="0"/>
              </a:spcAft>
              <a:defRPr sz="4400">
                <a:solidFill>
                  <a:srgbClr val="00305C"/>
                </a:solidFill>
                <a:latin typeface="Montserrat" charset="0"/>
              </a:defRPr>
            </a:lvl4pPr>
            <a:lvl5pPr algn="l" rtl="0" eaLnBrk="0" fontAlgn="base" hangingPunct="0">
              <a:lnSpc>
                <a:spcPct val="90000"/>
              </a:lnSpc>
              <a:spcBef>
                <a:spcPct val="0"/>
              </a:spcBef>
              <a:spcAft>
                <a:spcPct val="0"/>
              </a:spcAft>
              <a:defRPr sz="4400">
                <a:solidFill>
                  <a:srgbClr val="00305C"/>
                </a:solidFill>
                <a:latin typeface="Montserrat" charset="0"/>
              </a:defRPr>
            </a:lvl5pPr>
            <a:lvl6pPr marL="457200" algn="l" rtl="0" fontAlgn="base">
              <a:lnSpc>
                <a:spcPct val="90000"/>
              </a:lnSpc>
              <a:spcBef>
                <a:spcPct val="0"/>
              </a:spcBef>
              <a:spcAft>
                <a:spcPct val="0"/>
              </a:spcAft>
              <a:defRPr sz="4400">
                <a:solidFill>
                  <a:srgbClr val="00305C"/>
                </a:solidFill>
                <a:latin typeface="Montserrat" charset="0"/>
              </a:defRPr>
            </a:lvl6pPr>
            <a:lvl7pPr marL="914400" algn="l" rtl="0" fontAlgn="base">
              <a:lnSpc>
                <a:spcPct val="90000"/>
              </a:lnSpc>
              <a:spcBef>
                <a:spcPct val="0"/>
              </a:spcBef>
              <a:spcAft>
                <a:spcPct val="0"/>
              </a:spcAft>
              <a:defRPr sz="4400">
                <a:solidFill>
                  <a:srgbClr val="00305C"/>
                </a:solidFill>
                <a:latin typeface="Montserrat" charset="0"/>
              </a:defRPr>
            </a:lvl7pPr>
            <a:lvl8pPr marL="1371600" algn="l" rtl="0" fontAlgn="base">
              <a:lnSpc>
                <a:spcPct val="90000"/>
              </a:lnSpc>
              <a:spcBef>
                <a:spcPct val="0"/>
              </a:spcBef>
              <a:spcAft>
                <a:spcPct val="0"/>
              </a:spcAft>
              <a:defRPr sz="4400">
                <a:solidFill>
                  <a:srgbClr val="00305C"/>
                </a:solidFill>
                <a:latin typeface="Montserrat" charset="0"/>
              </a:defRPr>
            </a:lvl8pPr>
            <a:lvl9pPr marL="1828800" algn="l" rtl="0" fontAlgn="base">
              <a:lnSpc>
                <a:spcPct val="90000"/>
              </a:lnSpc>
              <a:spcBef>
                <a:spcPct val="0"/>
              </a:spcBef>
              <a:spcAft>
                <a:spcPct val="0"/>
              </a:spcAft>
              <a:defRPr sz="4400">
                <a:solidFill>
                  <a:srgbClr val="00305C"/>
                </a:solidFill>
                <a:latin typeface="Montserrat" charset="0"/>
              </a:defRPr>
            </a:lvl9pPr>
          </a:lstStyle>
          <a:p>
            <a:pPr algn="ctr">
              <a:lnSpc>
                <a:spcPct val="200000"/>
              </a:lnSpc>
              <a:defRPr/>
            </a:pPr>
            <a:r>
              <a:rPr lang="en-IN" sz="2000" dirty="0"/>
              <a:t>PROJECT REVIEW - 1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10</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339692"/>
            <a:ext cx="9577290" cy="1569660"/>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Gantt Chart </a:t>
            </a:r>
          </a:p>
          <a:p>
            <a:pPr eaLnBrk="1" fontAlgn="auto" hangingPunct="1">
              <a:spcAft>
                <a:spcPts val="0"/>
              </a:spcAft>
              <a:defRPr/>
            </a:pPr>
            <a:r>
              <a:rPr lang="en-US" sz="1600" dirty="0">
                <a:solidFill>
                  <a:schemeClr val="tx2"/>
                </a:solidFill>
                <a:latin typeface="Montserrat" panose="00000500000000000000" pitchFamily="2" charset="0"/>
                <a:ea typeface="+mj-ea"/>
                <a:cs typeface="+mj-cs"/>
              </a:rPr>
              <a:t>(Plan your project schedule from Oct 09, to Dec 30, 2020). Typical Gantt chart is shown below, modify it according to your project requirement. List of detailed task is to mentioned related tour project. </a:t>
            </a:r>
          </a:p>
        </p:txBody>
      </p:sp>
      <p:pic>
        <p:nvPicPr>
          <p:cNvPr id="1026" name="Picture 2">
            <a:extLst>
              <a:ext uri="{FF2B5EF4-FFF2-40B4-BE49-F238E27FC236}">
                <a16:creationId xmlns:a16="http://schemas.microsoft.com/office/drawing/2014/main" id="{CECB0E85-D4B8-4565-B478-CD71C51914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98178" y="2019078"/>
            <a:ext cx="5595644" cy="3723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2331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3907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2</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537252" y="635113"/>
            <a:ext cx="9837186" cy="4415696"/>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Problem Definition </a:t>
            </a:r>
          </a:p>
          <a:p>
            <a:pPr eaLnBrk="1" fontAlgn="auto" hangingPunct="1">
              <a:lnSpc>
                <a:spcPct val="200000"/>
              </a:lnSpc>
              <a:spcAft>
                <a:spcPts val="0"/>
              </a:spcAft>
              <a:defRPr/>
            </a:pPr>
            <a:r>
              <a:rPr lang="en-US" sz="2400" b="1" dirty="0">
                <a:solidFill>
                  <a:schemeClr val="tx2"/>
                </a:solidFill>
                <a:latin typeface="Montserrat" panose="00000500000000000000" pitchFamily="2" charset="0"/>
                <a:ea typeface="+mj-ea"/>
                <a:cs typeface="+mj-cs"/>
              </a:rPr>
              <a:t>(Problem statement(s) related your project work in 1 or 2 points.)</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1</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2</a:t>
            </a:r>
          </a:p>
          <a:p>
            <a:pPr eaLnBrk="1" fontAlgn="auto" hangingPunct="1">
              <a:lnSpc>
                <a:spcPct val="200000"/>
              </a:lnSpc>
              <a:spcAft>
                <a:spcPts val="0"/>
              </a:spcAft>
              <a:defRPr/>
            </a:pPr>
            <a:endParaRPr lang="en-US" sz="2400" b="1" dirty="0">
              <a:solidFill>
                <a:schemeClr val="tx2"/>
              </a:solidFill>
              <a:latin typeface="Montserrat" panose="00000500000000000000" pitchFamily="2" charset="0"/>
              <a:ea typeface="+mj-ea"/>
              <a:cs typeface="+mj-cs"/>
            </a:endParaRPr>
          </a:p>
        </p:txBody>
      </p:sp>
    </p:spTree>
    <p:extLst>
      <p:ext uri="{BB962C8B-B14F-4D97-AF65-F5344CB8AC3E}">
        <p14:creationId xmlns:p14="http://schemas.microsoft.com/office/powerpoint/2010/main" val="39394671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3</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635113"/>
            <a:ext cx="9577290" cy="4415696"/>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Objective</a:t>
            </a:r>
          </a:p>
          <a:p>
            <a:pPr eaLnBrk="1" fontAlgn="auto" hangingPunct="1">
              <a:lnSpc>
                <a:spcPct val="200000"/>
              </a:lnSpc>
              <a:spcAft>
                <a:spcPts val="0"/>
              </a:spcAft>
              <a:defRPr/>
            </a:pPr>
            <a:r>
              <a:rPr lang="en-US" sz="2400" b="1" dirty="0">
                <a:solidFill>
                  <a:schemeClr val="tx2"/>
                </a:solidFill>
                <a:latin typeface="Montserrat" panose="00000500000000000000" pitchFamily="2" charset="0"/>
                <a:ea typeface="+mj-ea"/>
                <a:cs typeface="+mj-cs"/>
              </a:rPr>
              <a:t>(Aim / Solution statement(s) related your project work in 1-2 points or appropriately)</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1</a:t>
            </a:r>
          </a:p>
          <a:p>
            <a:pPr marL="342900" indent="-342900" eaLnBrk="1" fontAlgn="auto" hangingPunct="1">
              <a:lnSpc>
                <a:spcPct val="200000"/>
              </a:lnSpc>
              <a:spcAft>
                <a:spcPts val="0"/>
              </a:spcAft>
              <a:buFont typeface="Wingdings" panose="05000000000000000000" pitchFamily="2" charset="2"/>
              <a:buChar char="§"/>
              <a:defRPr/>
            </a:pPr>
            <a:r>
              <a:rPr lang="en-US" sz="2400" dirty="0">
                <a:solidFill>
                  <a:schemeClr val="tx2"/>
                </a:solidFill>
                <a:latin typeface="Montserrat" panose="00000500000000000000" pitchFamily="2" charset="0"/>
                <a:ea typeface="+mj-ea"/>
                <a:cs typeface="+mj-cs"/>
              </a:rPr>
              <a:t>POINT 2</a:t>
            </a:r>
          </a:p>
          <a:p>
            <a:pPr eaLnBrk="1" fontAlgn="auto" hangingPunct="1">
              <a:lnSpc>
                <a:spcPct val="200000"/>
              </a:lnSpc>
              <a:spcAft>
                <a:spcPts val="0"/>
              </a:spcAft>
              <a:defRPr/>
            </a:pPr>
            <a:endParaRPr lang="en-US" sz="2400" b="1" dirty="0">
              <a:solidFill>
                <a:schemeClr val="tx2"/>
              </a:solidFill>
              <a:latin typeface="Montserrat" panose="00000500000000000000" pitchFamily="2" charset="0"/>
              <a:ea typeface="+mj-ea"/>
              <a:cs typeface="+mj-cs"/>
            </a:endParaRPr>
          </a:p>
        </p:txBody>
      </p:sp>
    </p:spTree>
    <p:extLst>
      <p:ext uri="{BB962C8B-B14F-4D97-AF65-F5344CB8AC3E}">
        <p14:creationId xmlns:p14="http://schemas.microsoft.com/office/powerpoint/2010/main" val="280118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4</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136525"/>
            <a:ext cx="9577290" cy="1323439"/>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Literature Survey </a:t>
            </a:r>
          </a:p>
          <a:p>
            <a:pPr eaLnBrk="1" fontAlgn="auto" hangingPunct="1">
              <a:spcAft>
                <a:spcPts val="0"/>
              </a:spcAft>
              <a:defRPr/>
            </a:pPr>
            <a:r>
              <a:rPr lang="en-US" sz="1600" b="1" dirty="0">
                <a:solidFill>
                  <a:schemeClr val="tx2"/>
                </a:solidFill>
                <a:latin typeface="Montserrat" panose="00000500000000000000" pitchFamily="2" charset="0"/>
                <a:ea typeface="+mj-ea"/>
                <a:cs typeface="+mj-cs"/>
              </a:rPr>
              <a:t>(Minimum 10 -12 referred latest journals, related to your project work with interpretation statements in 3-5 points)</a:t>
            </a:r>
          </a:p>
        </p:txBody>
      </p:sp>
      <p:graphicFrame>
        <p:nvGraphicFramePr>
          <p:cNvPr id="3" name="Table 4">
            <a:extLst>
              <a:ext uri="{FF2B5EF4-FFF2-40B4-BE49-F238E27FC236}">
                <a16:creationId xmlns:a16="http://schemas.microsoft.com/office/drawing/2014/main" id="{0875826B-888D-4266-95CD-844AE528EB5B}"/>
              </a:ext>
            </a:extLst>
          </p:cNvPr>
          <p:cNvGraphicFramePr>
            <a:graphicFrameLocks noGrp="1"/>
          </p:cNvGraphicFramePr>
          <p:nvPr>
            <p:extLst>
              <p:ext uri="{D42A27DB-BD31-4B8C-83A1-F6EECF244321}">
                <p14:modId xmlns:p14="http://schemas.microsoft.com/office/powerpoint/2010/main" val="2074973864"/>
              </p:ext>
            </p:extLst>
          </p:nvPr>
        </p:nvGraphicFramePr>
        <p:xfrm>
          <a:off x="1797148" y="1548920"/>
          <a:ext cx="9716939" cy="4807430"/>
        </p:xfrm>
        <a:graphic>
          <a:graphicData uri="http://schemas.openxmlformats.org/drawingml/2006/table">
            <a:tbl>
              <a:tblPr firstRow="1" bandRow="1">
                <a:tableStyleId>{5C22544A-7EE6-4342-B048-85BDC9FD1C3A}</a:tableStyleId>
              </a:tblPr>
              <a:tblGrid>
                <a:gridCol w="791307">
                  <a:extLst>
                    <a:ext uri="{9D8B030D-6E8A-4147-A177-3AD203B41FA5}">
                      <a16:colId xmlns:a16="http://schemas.microsoft.com/office/drawing/2014/main" val="1271149189"/>
                    </a:ext>
                  </a:extLst>
                </a:gridCol>
                <a:gridCol w="4128829">
                  <a:extLst>
                    <a:ext uri="{9D8B030D-6E8A-4147-A177-3AD203B41FA5}">
                      <a16:colId xmlns:a16="http://schemas.microsoft.com/office/drawing/2014/main" val="384687040"/>
                    </a:ext>
                  </a:extLst>
                </a:gridCol>
                <a:gridCol w="4796803">
                  <a:extLst>
                    <a:ext uri="{9D8B030D-6E8A-4147-A177-3AD203B41FA5}">
                      <a16:colId xmlns:a16="http://schemas.microsoft.com/office/drawing/2014/main" val="574657091"/>
                    </a:ext>
                  </a:extLst>
                </a:gridCol>
              </a:tblGrid>
              <a:tr h="311498">
                <a:tc>
                  <a:txBody>
                    <a:bodyPr/>
                    <a:lstStyle/>
                    <a:p>
                      <a:pPr algn="ctr"/>
                      <a:r>
                        <a:rPr lang="en-IN" sz="1600" b="1" kern="1200" dirty="0" err="1">
                          <a:solidFill>
                            <a:schemeClr val="tx2"/>
                          </a:solidFill>
                          <a:latin typeface="Montserrat" panose="00000500000000000000" pitchFamily="2" charset="0"/>
                          <a:ea typeface="+mj-ea"/>
                          <a:cs typeface="+mj-cs"/>
                        </a:rPr>
                        <a:t>S.No</a:t>
                      </a:r>
                      <a:r>
                        <a:rPr lang="en-IN" sz="1600" b="1" kern="1200" dirty="0">
                          <a:solidFill>
                            <a:schemeClr val="tx2"/>
                          </a:solidFill>
                          <a:latin typeface="Montserrat" panose="00000500000000000000" pitchFamily="2" charset="0"/>
                          <a:ea typeface="+mj-ea"/>
                          <a:cs typeface="+mj-cs"/>
                        </a:rPr>
                        <a:t>.</a:t>
                      </a:r>
                    </a:p>
                  </a:txBody>
                  <a:tcPr/>
                </a:tc>
                <a:tc>
                  <a:txBody>
                    <a:bodyPr/>
                    <a:lstStyle/>
                    <a:p>
                      <a:pPr algn="ctr"/>
                      <a:r>
                        <a:rPr lang="en-IN" sz="1600" b="1" kern="1200" dirty="0">
                          <a:solidFill>
                            <a:schemeClr val="tx2"/>
                          </a:solidFill>
                          <a:latin typeface="Montserrat" panose="00000500000000000000" pitchFamily="2" charset="0"/>
                          <a:ea typeface="+mj-ea"/>
                          <a:cs typeface="+mj-cs"/>
                        </a:rPr>
                        <a:t>Journal details (For Example)</a:t>
                      </a:r>
                    </a:p>
                  </a:txBody>
                  <a:tcPr/>
                </a:tc>
                <a:tc>
                  <a:txBody>
                    <a:bodyPr/>
                    <a:lstStyle/>
                    <a:p>
                      <a:pPr algn="ctr"/>
                      <a:r>
                        <a:rPr lang="en-IN" sz="1600" b="1" kern="1200" dirty="0">
                          <a:solidFill>
                            <a:schemeClr val="tx2"/>
                          </a:solidFill>
                          <a:latin typeface="Montserrat" panose="00000500000000000000" pitchFamily="2" charset="0"/>
                          <a:ea typeface="+mj-ea"/>
                          <a:cs typeface="+mj-cs"/>
                        </a:rPr>
                        <a:t>Interpretations</a:t>
                      </a:r>
                    </a:p>
                  </a:txBody>
                  <a:tcPr/>
                </a:tc>
                <a:extLst>
                  <a:ext uri="{0D108BD9-81ED-4DB2-BD59-A6C34878D82A}">
                    <a16:rowId xmlns:a16="http://schemas.microsoft.com/office/drawing/2014/main" val="92366501"/>
                  </a:ext>
                </a:extLst>
              </a:tr>
              <a:tr h="1833199">
                <a:tc>
                  <a:txBody>
                    <a:bodyPr/>
                    <a:lstStyle/>
                    <a:p>
                      <a:pPr algn="ctr"/>
                      <a:r>
                        <a:rPr lang="en-IN" sz="1600" b="1" kern="1200" dirty="0">
                          <a:solidFill>
                            <a:schemeClr val="tx2"/>
                          </a:solidFill>
                          <a:latin typeface="Montserrat" panose="00000500000000000000" pitchFamily="2" charset="0"/>
                          <a:ea typeface="+mj-ea"/>
                          <a:cs typeface="+mj-cs"/>
                        </a:rPr>
                        <a:t>1</a:t>
                      </a:r>
                    </a:p>
                  </a:txBody>
                  <a:tcPr/>
                </a:tc>
                <a:tc>
                  <a:txBody>
                    <a:bodyPr/>
                    <a:lstStyle/>
                    <a:p>
                      <a:pPr algn="just">
                        <a:lnSpc>
                          <a:spcPct val="150000"/>
                        </a:lnSpc>
                      </a:pPr>
                      <a:r>
                        <a:rPr lang="en-US" sz="1600" b="0" kern="1200" dirty="0" err="1">
                          <a:solidFill>
                            <a:schemeClr val="tx2"/>
                          </a:solidFill>
                          <a:latin typeface="Montserrat" panose="00000500000000000000" pitchFamily="2" charset="0"/>
                          <a:ea typeface="+mj-ea"/>
                          <a:cs typeface="+mj-cs"/>
                        </a:rPr>
                        <a:t>Suhas</a:t>
                      </a:r>
                      <a:r>
                        <a:rPr lang="en-US" sz="1600" b="0" kern="1200" dirty="0">
                          <a:solidFill>
                            <a:schemeClr val="tx2"/>
                          </a:solidFill>
                          <a:latin typeface="Montserrat" panose="00000500000000000000" pitchFamily="2" charset="0"/>
                          <a:ea typeface="+mj-ea"/>
                          <a:cs typeface="+mj-cs"/>
                        </a:rPr>
                        <a:t> M. Shinde and R.B. Patil, “Design and Analysis of a Roller Conveyor System for Weight Optimization and Material Saving”, International Journal on Emerging Technologies, 2012, 3(1): 168-173.</a:t>
                      </a:r>
                      <a:endParaRPr lang="en-IN" sz="1600" b="0" kern="1200" dirty="0">
                        <a:solidFill>
                          <a:schemeClr val="tx2"/>
                        </a:solidFill>
                        <a:latin typeface="Montserrat" panose="00000500000000000000" pitchFamily="2" charset="0"/>
                        <a:ea typeface="+mj-ea"/>
                        <a:cs typeface="+mj-cs"/>
                      </a:endParaRPr>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txBody>
                  <a:tcPr/>
                </a:tc>
                <a:extLst>
                  <a:ext uri="{0D108BD9-81ED-4DB2-BD59-A6C34878D82A}">
                    <a16:rowId xmlns:a16="http://schemas.microsoft.com/office/drawing/2014/main" val="4255912802"/>
                  </a:ext>
                </a:extLst>
              </a:tr>
              <a:tr h="2227425">
                <a:tc>
                  <a:txBody>
                    <a:bodyPr/>
                    <a:lstStyle/>
                    <a:p>
                      <a:pPr algn="ctr"/>
                      <a:r>
                        <a:rPr lang="en-IN" sz="1600" b="1" kern="1200" dirty="0">
                          <a:solidFill>
                            <a:schemeClr val="tx2"/>
                          </a:solidFill>
                          <a:latin typeface="Montserrat" panose="00000500000000000000" pitchFamily="2" charset="0"/>
                          <a:ea typeface="+mj-ea"/>
                          <a:cs typeface="+mj-cs"/>
                        </a:rPr>
                        <a:t>2</a:t>
                      </a:r>
                    </a:p>
                  </a:txBody>
                  <a:tcPr/>
                </a:tc>
                <a:tc>
                  <a:txBody>
                    <a:bodyPr/>
                    <a:lstStyle/>
                    <a:p>
                      <a:pPr>
                        <a:lnSpc>
                          <a:spcPct val="150000"/>
                        </a:lnSpc>
                      </a:pPr>
                      <a:endParaRPr lang="en-IN" sz="2200" dirty="0"/>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p>
                      <a:pPr>
                        <a:lnSpc>
                          <a:spcPct val="150000"/>
                        </a:lnSpc>
                      </a:pPr>
                      <a:endParaRPr lang="en-IN" sz="2200" dirty="0"/>
                    </a:p>
                  </a:txBody>
                  <a:tcPr/>
                </a:tc>
                <a:extLst>
                  <a:ext uri="{0D108BD9-81ED-4DB2-BD59-A6C34878D82A}">
                    <a16:rowId xmlns:a16="http://schemas.microsoft.com/office/drawing/2014/main" val="3820383755"/>
                  </a:ext>
                </a:extLst>
              </a:tr>
            </a:tbl>
          </a:graphicData>
        </a:graphic>
      </p:graphicFrame>
    </p:spTree>
    <p:extLst>
      <p:ext uri="{BB962C8B-B14F-4D97-AF65-F5344CB8AC3E}">
        <p14:creationId xmlns:p14="http://schemas.microsoft.com/office/powerpoint/2010/main" val="32672414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5</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136525"/>
            <a:ext cx="9577290" cy="722377"/>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Literature Survey </a:t>
            </a:r>
          </a:p>
        </p:txBody>
      </p:sp>
      <p:graphicFrame>
        <p:nvGraphicFramePr>
          <p:cNvPr id="3" name="Table 4">
            <a:extLst>
              <a:ext uri="{FF2B5EF4-FFF2-40B4-BE49-F238E27FC236}">
                <a16:creationId xmlns:a16="http://schemas.microsoft.com/office/drawing/2014/main" id="{0875826B-888D-4266-95CD-844AE528EB5B}"/>
              </a:ext>
            </a:extLst>
          </p:cNvPr>
          <p:cNvGraphicFramePr>
            <a:graphicFrameLocks noGrp="1"/>
          </p:cNvGraphicFramePr>
          <p:nvPr>
            <p:extLst>
              <p:ext uri="{D42A27DB-BD31-4B8C-83A1-F6EECF244321}">
                <p14:modId xmlns:p14="http://schemas.microsoft.com/office/powerpoint/2010/main" val="2282482243"/>
              </p:ext>
            </p:extLst>
          </p:nvPr>
        </p:nvGraphicFramePr>
        <p:xfrm>
          <a:off x="1727323" y="1203911"/>
          <a:ext cx="9716939" cy="4807430"/>
        </p:xfrm>
        <a:graphic>
          <a:graphicData uri="http://schemas.openxmlformats.org/drawingml/2006/table">
            <a:tbl>
              <a:tblPr firstRow="1" bandRow="1">
                <a:tableStyleId>{5C22544A-7EE6-4342-B048-85BDC9FD1C3A}</a:tableStyleId>
              </a:tblPr>
              <a:tblGrid>
                <a:gridCol w="791307">
                  <a:extLst>
                    <a:ext uri="{9D8B030D-6E8A-4147-A177-3AD203B41FA5}">
                      <a16:colId xmlns:a16="http://schemas.microsoft.com/office/drawing/2014/main" val="1271149189"/>
                    </a:ext>
                  </a:extLst>
                </a:gridCol>
                <a:gridCol w="4128829">
                  <a:extLst>
                    <a:ext uri="{9D8B030D-6E8A-4147-A177-3AD203B41FA5}">
                      <a16:colId xmlns:a16="http://schemas.microsoft.com/office/drawing/2014/main" val="384687040"/>
                    </a:ext>
                  </a:extLst>
                </a:gridCol>
                <a:gridCol w="4796803">
                  <a:extLst>
                    <a:ext uri="{9D8B030D-6E8A-4147-A177-3AD203B41FA5}">
                      <a16:colId xmlns:a16="http://schemas.microsoft.com/office/drawing/2014/main" val="574657091"/>
                    </a:ext>
                  </a:extLst>
                </a:gridCol>
              </a:tblGrid>
              <a:tr h="311498">
                <a:tc>
                  <a:txBody>
                    <a:bodyPr/>
                    <a:lstStyle/>
                    <a:p>
                      <a:pPr algn="ctr"/>
                      <a:r>
                        <a:rPr lang="en-IN" sz="1600" b="1" kern="1200" dirty="0" err="1">
                          <a:solidFill>
                            <a:schemeClr val="tx2"/>
                          </a:solidFill>
                          <a:latin typeface="Montserrat" panose="00000500000000000000" pitchFamily="2" charset="0"/>
                          <a:ea typeface="+mj-ea"/>
                          <a:cs typeface="+mj-cs"/>
                        </a:rPr>
                        <a:t>S.No</a:t>
                      </a:r>
                      <a:r>
                        <a:rPr lang="en-IN" sz="1600" b="1" kern="1200" dirty="0">
                          <a:solidFill>
                            <a:schemeClr val="tx2"/>
                          </a:solidFill>
                          <a:latin typeface="Montserrat" panose="00000500000000000000" pitchFamily="2" charset="0"/>
                          <a:ea typeface="+mj-ea"/>
                          <a:cs typeface="+mj-cs"/>
                        </a:rPr>
                        <a:t>.</a:t>
                      </a:r>
                    </a:p>
                  </a:txBody>
                  <a:tcPr/>
                </a:tc>
                <a:tc>
                  <a:txBody>
                    <a:bodyPr/>
                    <a:lstStyle/>
                    <a:p>
                      <a:pPr algn="ctr"/>
                      <a:r>
                        <a:rPr lang="en-IN" sz="1600" b="1" kern="1200" dirty="0">
                          <a:solidFill>
                            <a:schemeClr val="tx2"/>
                          </a:solidFill>
                          <a:latin typeface="Montserrat" panose="00000500000000000000" pitchFamily="2" charset="0"/>
                          <a:ea typeface="+mj-ea"/>
                          <a:cs typeface="+mj-cs"/>
                        </a:rPr>
                        <a:t>Journal details (For Example)</a:t>
                      </a:r>
                    </a:p>
                  </a:txBody>
                  <a:tcPr/>
                </a:tc>
                <a:tc>
                  <a:txBody>
                    <a:bodyPr/>
                    <a:lstStyle/>
                    <a:p>
                      <a:pPr algn="ctr"/>
                      <a:r>
                        <a:rPr lang="en-IN" sz="1600" b="1" kern="1200" dirty="0">
                          <a:solidFill>
                            <a:schemeClr val="tx2"/>
                          </a:solidFill>
                          <a:latin typeface="Montserrat" panose="00000500000000000000" pitchFamily="2" charset="0"/>
                          <a:ea typeface="+mj-ea"/>
                          <a:cs typeface="+mj-cs"/>
                        </a:rPr>
                        <a:t>Interpretations</a:t>
                      </a:r>
                    </a:p>
                  </a:txBody>
                  <a:tcPr/>
                </a:tc>
                <a:extLst>
                  <a:ext uri="{0D108BD9-81ED-4DB2-BD59-A6C34878D82A}">
                    <a16:rowId xmlns:a16="http://schemas.microsoft.com/office/drawing/2014/main" val="92366501"/>
                  </a:ext>
                </a:extLst>
              </a:tr>
              <a:tr h="1833199">
                <a:tc>
                  <a:txBody>
                    <a:bodyPr/>
                    <a:lstStyle/>
                    <a:p>
                      <a:pPr algn="ctr"/>
                      <a:r>
                        <a:rPr lang="en-IN" sz="1600" b="1" kern="1200" dirty="0">
                          <a:solidFill>
                            <a:schemeClr val="tx2"/>
                          </a:solidFill>
                          <a:latin typeface="Montserrat" panose="00000500000000000000" pitchFamily="2" charset="0"/>
                          <a:ea typeface="+mj-ea"/>
                          <a:cs typeface="+mj-cs"/>
                        </a:rPr>
                        <a:t>3</a:t>
                      </a:r>
                    </a:p>
                  </a:txBody>
                  <a:tcPr/>
                </a:tc>
                <a:tc>
                  <a:txBody>
                    <a:bodyPr/>
                    <a:lstStyle/>
                    <a:p>
                      <a:pPr algn="just">
                        <a:lnSpc>
                          <a:spcPct val="150000"/>
                        </a:lnSpc>
                      </a:pPr>
                      <a:r>
                        <a:rPr lang="en-US" sz="1600" b="0" kern="1200" dirty="0" err="1">
                          <a:solidFill>
                            <a:schemeClr val="tx2"/>
                          </a:solidFill>
                          <a:latin typeface="Montserrat" panose="00000500000000000000" pitchFamily="2" charset="0"/>
                          <a:ea typeface="+mj-ea"/>
                          <a:cs typeface="+mj-cs"/>
                        </a:rPr>
                        <a:t>Suhas</a:t>
                      </a:r>
                      <a:r>
                        <a:rPr lang="en-US" sz="1600" b="0" kern="1200" dirty="0">
                          <a:solidFill>
                            <a:schemeClr val="tx2"/>
                          </a:solidFill>
                          <a:latin typeface="Montserrat" panose="00000500000000000000" pitchFamily="2" charset="0"/>
                          <a:ea typeface="+mj-ea"/>
                          <a:cs typeface="+mj-cs"/>
                        </a:rPr>
                        <a:t> M. Shinde and R.B. Patil, “Design and Analysis of a Roller Conveyor System for Weight Optimization and Material Saving”, International Journal on Emerging Technologies, 2012, 3(1): 168-173.</a:t>
                      </a:r>
                      <a:endParaRPr lang="en-IN" sz="1600" b="0" kern="1200" dirty="0">
                        <a:solidFill>
                          <a:schemeClr val="tx2"/>
                        </a:solidFill>
                        <a:latin typeface="Montserrat" panose="00000500000000000000" pitchFamily="2" charset="0"/>
                        <a:ea typeface="+mj-ea"/>
                        <a:cs typeface="+mj-cs"/>
                      </a:endParaRPr>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txBody>
                  <a:tcPr/>
                </a:tc>
                <a:extLst>
                  <a:ext uri="{0D108BD9-81ED-4DB2-BD59-A6C34878D82A}">
                    <a16:rowId xmlns:a16="http://schemas.microsoft.com/office/drawing/2014/main" val="4255912802"/>
                  </a:ext>
                </a:extLst>
              </a:tr>
              <a:tr h="2227425">
                <a:tc>
                  <a:txBody>
                    <a:bodyPr/>
                    <a:lstStyle/>
                    <a:p>
                      <a:pPr algn="ctr"/>
                      <a:r>
                        <a:rPr lang="en-IN" sz="1600" b="1" kern="1200" dirty="0">
                          <a:solidFill>
                            <a:schemeClr val="tx2"/>
                          </a:solidFill>
                          <a:latin typeface="Montserrat" panose="00000500000000000000" pitchFamily="2" charset="0"/>
                          <a:ea typeface="+mj-ea"/>
                          <a:cs typeface="+mj-cs"/>
                        </a:rPr>
                        <a:t>4</a:t>
                      </a:r>
                    </a:p>
                  </a:txBody>
                  <a:tcPr/>
                </a:tc>
                <a:tc>
                  <a:txBody>
                    <a:bodyPr/>
                    <a:lstStyle/>
                    <a:p>
                      <a:pPr>
                        <a:lnSpc>
                          <a:spcPct val="150000"/>
                        </a:lnSpc>
                      </a:pPr>
                      <a:endParaRPr lang="en-IN" sz="2200" dirty="0"/>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p>
                      <a:pPr>
                        <a:lnSpc>
                          <a:spcPct val="150000"/>
                        </a:lnSpc>
                      </a:pPr>
                      <a:endParaRPr lang="en-IN" sz="2200" dirty="0"/>
                    </a:p>
                  </a:txBody>
                  <a:tcPr/>
                </a:tc>
                <a:extLst>
                  <a:ext uri="{0D108BD9-81ED-4DB2-BD59-A6C34878D82A}">
                    <a16:rowId xmlns:a16="http://schemas.microsoft.com/office/drawing/2014/main" val="3820383755"/>
                  </a:ext>
                </a:extLst>
              </a:tr>
            </a:tbl>
          </a:graphicData>
        </a:graphic>
      </p:graphicFrame>
    </p:spTree>
    <p:extLst>
      <p:ext uri="{BB962C8B-B14F-4D97-AF65-F5344CB8AC3E}">
        <p14:creationId xmlns:p14="http://schemas.microsoft.com/office/powerpoint/2010/main" val="54559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6</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136525"/>
            <a:ext cx="9577290" cy="722377"/>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Literature Survey </a:t>
            </a:r>
          </a:p>
        </p:txBody>
      </p:sp>
      <p:graphicFrame>
        <p:nvGraphicFramePr>
          <p:cNvPr id="3" name="Table 4">
            <a:extLst>
              <a:ext uri="{FF2B5EF4-FFF2-40B4-BE49-F238E27FC236}">
                <a16:creationId xmlns:a16="http://schemas.microsoft.com/office/drawing/2014/main" id="{0875826B-888D-4266-95CD-844AE528EB5B}"/>
              </a:ext>
            </a:extLst>
          </p:cNvPr>
          <p:cNvGraphicFramePr>
            <a:graphicFrameLocks noGrp="1"/>
          </p:cNvGraphicFramePr>
          <p:nvPr>
            <p:extLst>
              <p:ext uri="{D42A27DB-BD31-4B8C-83A1-F6EECF244321}">
                <p14:modId xmlns:p14="http://schemas.microsoft.com/office/powerpoint/2010/main" val="2339049925"/>
              </p:ext>
            </p:extLst>
          </p:nvPr>
        </p:nvGraphicFramePr>
        <p:xfrm>
          <a:off x="1727323" y="1203911"/>
          <a:ext cx="9716939" cy="4807430"/>
        </p:xfrm>
        <a:graphic>
          <a:graphicData uri="http://schemas.openxmlformats.org/drawingml/2006/table">
            <a:tbl>
              <a:tblPr firstRow="1" bandRow="1">
                <a:tableStyleId>{5C22544A-7EE6-4342-B048-85BDC9FD1C3A}</a:tableStyleId>
              </a:tblPr>
              <a:tblGrid>
                <a:gridCol w="791307">
                  <a:extLst>
                    <a:ext uri="{9D8B030D-6E8A-4147-A177-3AD203B41FA5}">
                      <a16:colId xmlns:a16="http://schemas.microsoft.com/office/drawing/2014/main" val="1271149189"/>
                    </a:ext>
                  </a:extLst>
                </a:gridCol>
                <a:gridCol w="4128829">
                  <a:extLst>
                    <a:ext uri="{9D8B030D-6E8A-4147-A177-3AD203B41FA5}">
                      <a16:colId xmlns:a16="http://schemas.microsoft.com/office/drawing/2014/main" val="384687040"/>
                    </a:ext>
                  </a:extLst>
                </a:gridCol>
                <a:gridCol w="4796803">
                  <a:extLst>
                    <a:ext uri="{9D8B030D-6E8A-4147-A177-3AD203B41FA5}">
                      <a16:colId xmlns:a16="http://schemas.microsoft.com/office/drawing/2014/main" val="574657091"/>
                    </a:ext>
                  </a:extLst>
                </a:gridCol>
              </a:tblGrid>
              <a:tr h="311498">
                <a:tc>
                  <a:txBody>
                    <a:bodyPr/>
                    <a:lstStyle/>
                    <a:p>
                      <a:pPr algn="ctr"/>
                      <a:r>
                        <a:rPr lang="en-IN" sz="1600" b="1" kern="1200" dirty="0" err="1">
                          <a:solidFill>
                            <a:schemeClr val="tx2"/>
                          </a:solidFill>
                          <a:latin typeface="Montserrat" panose="00000500000000000000" pitchFamily="2" charset="0"/>
                          <a:ea typeface="+mj-ea"/>
                          <a:cs typeface="+mj-cs"/>
                        </a:rPr>
                        <a:t>S.No</a:t>
                      </a:r>
                      <a:r>
                        <a:rPr lang="en-IN" sz="1600" b="1" kern="1200" dirty="0">
                          <a:solidFill>
                            <a:schemeClr val="tx2"/>
                          </a:solidFill>
                          <a:latin typeface="Montserrat" panose="00000500000000000000" pitchFamily="2" charset="0"/>
                          <a:ea typeface="+mj-ea"/>
                          <a:cs typeface="+mj-cs"/>
                        </a:rPr>
                        <a:t>.</a:t>
                      </a:r>
                    </a:p>
                  </a:txBody>
                  <a:tcPr/>
                </a:tc>
                <a:tc>
                  <a:txBody>
                    <a:bodyPr/>
                    <a:lstStyle/>
                    <a:p>
                      <a:pPr algn="ctr"/>
                      <a:r>
                        <a:rPr lang="en-IN" sz="1600" b="1" kern="1200" dirty="0">
                          <a:solidFill>
                            <a:schemeClr val="tx2"/>
                          </a:solidFill>
                          <a:latin typeface="Montserrat" panose="00000500000000000000" pitchFamily="2" charset="0"/>
                          <a:ea typeface="+mj-ea"/>
                          <a:cs typeface="+mj-cs"/>
                        </a:rPr>
                        <a:t>Journal details (For Example)</a:t>
                      </a:r>
                    </a:p>
                  </a:txBody>
                  <a:tcPr/>
                </a:tc>
                <a:tc>
                  <a:txBody>
                    <a:bodyPr/>
                    <a:lstStyle/>
                    <a:p>
                      <a:pPr algn="ctr"/>
                      <a:r>
                        <a:rPr lang="en-IN" sz="1600" b="1" kern="1200" dirty="0">
                          <a:solidFill>
                            <a:schemeClr val="tx2"/>
                          </a:solidFill>
                          <a:latin typeface="Montserrat" panose="00000500000000000000" pitchFamily="2" charset="0"/>
                          <a:ea typeface="+mj-ea"/>
                          <a:cs typeface="+mj-cs"/>
                        </a:rPr>
                        <a:t>Interpretations</a:t>
                      </a:r>
                    </a:p>
                  </a:txBody>
                  <a:tcPr/>
                </a:tc>
                <a:extLst>
                  <a:ext uri="{0D108BD9-81ED-4DB2-BD59-A6C34878D82A}">
                    <a16:rowId xmlns:a16="http://schemas.microsoft.com/office/drawing/2014/main" val="92366501"/>
                  </a:ext>
                </a:extLst>
              </a:tr>
              <a:tr h="1833199">
                <a:tc>
                  <a:txBody>
                    <a:bodyPr/>
                    <a:lstStyle/>
                    <a:p>
                      <a:pPr algn="ctr"/>
                      <a:r>
                        <a:rPr lang="en-IN" sz="1600" b="1" kern="1200" dirty="0">
                          <a:solidFill>
                            <a:schemeClr val="tx2"/>
                          </a:solidFill>
                          <a:latin typeface="Montserrat" panose="00000500000000000000" pitchFamily="2" charset="0"/>
                          <a:ea typeface="+mj-ea"/>
                          <a:cs typeface="+mj-cs"/>
                        </a:rPr>
                        <a:t>5</a:t>
                      </a:r>
                    </a:p>
                  </a:txBody>
                  <a:tcPr/>
                </a:tc>
                <a:tc>
                  <a:txBody>
                    <a:bodyPr/>
                    <a:lstStyle/>
                    <a:p>
                      <a:pPr algn="just">
                        <a:lnSpc>
                          <a:spcPct val="150000"/>
                        </a:lnSpc>
                      </a:pPr>
                      <a:r>
                        <a:rPr lang="en-US" sz="1600" b="0" kern="1200" dirty="0" err="1">
                          <a:solidFill>
                            <a:schemeClr val="tx2"/>
                          </a:solidFill>
                          <a:latin typeface="Montserrat" panose="00000500000000000000" pitchFamily="2" charset="0"/>
                          <a:ea typeface="+mj-ea"/>
                          <a:cs typeface="+mj-cs"/>
                        </a:rPr>
                        <a:t>Suhas</a:t>
                      </a:r>
                      <a:r>
                        <a:rPr lang="en-US" sz="1600" b="0" kern="1200" dirty="0">
                          <a:solidFill>
                            <a:schemeClr val="tx2"/>
                          </a:solidFill>
                          <a:latin typeface="Montserrat" panose="00000500000000000000" pitchFamily="2" charset="0"/>
                          <a:ea typeface="+mj-ea"/>
                          <a:cs typeface="+mj-cs"/>
                        </a:rPr>
                        <a:t> M. Shinde and R.B. Patil, “Design and Analysis of a Roller Conveyor System for Weight Optimization and Material Saving”, International Journal on Emerging Technologies, 2012, 3(1): 168-173.</a:t>
                      </a:r>
                      <a:endParaRPr lang="en-IN" sz="1600" b="0" kern="1200" dirty="0">
                        <a:solidFill>
                          <a:schemeClr val="tx2"/>
                        </a:solidFill>
                        <a:latin typeface="Montserrat" panose="00000500000000000000" pitchFamily="2" charset="0"/>
                        <a:ea typeface="+mj-ea"/>
                        <a:cs typeface="+mj-cs"/>
                      </a:endParaRPr>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txBody>
                  <a:tcPr/>
                </a:tc>
                <a:extLst>
                  <a:ext uri="{0D108BD9-81ED-4DB2-BD59-A6C34878D82A}">
                    <a16:rowId xmlns:a16="http://schemas.microsoft.com/office/drawing/2014/main" val="4255912802"/>
                  </a:ext>
                </a:extLst>
              </a:tr>
              <a:tr h="2227425">
                <a:tc>
                  <a:txBody>
                    <a:bodyPr/>
                    <a:lstStyle/>
                    <a:p>
                      <a:pPr algn="ctr"/>
                      <a:r>
                        <a:rPr lang="en-IN" sz="1600" b="1" kern="1200" dirty="0">
                          <a:solidFill>
                            <a:schemeClr val="tx2"/>
                          </a:solidFill>
                          <a:latin typeface="Montserrat" panose="00000500000000000000" pitchFamily="2" charset="0"/>
                          <a:ea typeface="+mj-ea"/>
                          <a:cs typeface="+mj-cs"/>
                        </a:rPr>
                        <a:t>6</a:t>
                      </a:r>
                    </a:p>
                  </a:txBody>
                  <a:tcPr/>
                </a:tc>
                <a:tc>
                  <a:txBody>
                    <a:bodyPr/>
                    <a:lstStyle/>
                    <a:p>
                      <a:pPr>
                        <a:lnSpc>
                          <a:spcPct val="150000"/>
                        </a:lnSpc>
                      </a:pPr>
                      <a:endParaRPr lang="en-IN" sz="2200" dirty="0"/>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p>
                      <a:pPr>
                        <a:lnSpc>
                          <a:spcPct val="150000"/>
                        </a:lnSpc>
                      </a:pPr>
                      <a:endParaRPr lang="en-IN" sz="2200" dirty="0"/>
                    </a:p>
                  </a:txBody>
                  <a:tcPr/>
                </a:tc>
                <a:extLst>
                  <a:ext uri="{0D108BD9-81ED-4DB2-BD59-A6C34878D82A}">
                    <a16:rowId xmlns:a16="http://schemas.microsoft.com/office/drawing/2014/main" val="3820383755"/>
                  </a:ext>
                </a:extLst>
              </a:tr>
            </a:tbl>
          </a:graphicData>
        </a:graphic>
      </p:graphicFrame>
    </p:spTree>
    <p:extLst>
      <p:ext uri="{BB962C8B-B14F-4D97-AF65-F5344CB8AC3E}">
        <p14:creationId xmlns:p14="http://schemas.microsoft.com/office/powerpoint/2010/main" val="2336677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7</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136525"/>
            <a:ext cx="9577290" cy="722377"/>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Literature Survey </a:t>
            </a:r>
          </a:p>
        </p:txBody>
      </p:sp>
      <p:graphicFrame>
        <p:nvGraphicFramePr>
          <p:cNvPr id="3" name="Table 4">
            <a:extLst>
              <a:ext uri="{FF2B5EF4-FFF2-40B4-BE49-F238E27FC236}">
                <a16:creationId xmlns:a16="http://schemas.microsoft.com/office/drawing/2014/main" id="{0875826B-888D-4266-95CD-844AE528EB5B}"/>
              </a:ext>
            </a:extLst>
          </p:cNvPr>
          <p:cNvGraphicFramePr>
            <a:graphicFrameLocks noGrp="1"/>
          </p:cNvGraphicFramePr>
          <p:nvPr>
            <p:extLst>
              <p:ext uri="{D42A27DB-BD31-4B8C-83A1-F6EECF244321}">
                <p14:modId xmlns:p14="http://schemas.microsoft.com/office/powerpoint/2010/main" val="898863148"/>
              </p:ext>
            </p:extLst>
          </p:nvPr>
        </p:nvGraphicFramePr>
        <p:xfrm>
          <a:off x="1727323" y="1203911"/>
          <a:ext cx="9716939" cy="4807430"/>
        </p:xfrm>
        <a:graphic>
          <a:graphicData uri="http://schemas.openxmlformats.org/drawingml/2006/table">
            <a:tbl>
              <a:tblPr firstRow="1" bandRow="1">
                <a:tableStyleId>{5C22544A-7EE6-4342-B048-85BDC9FD1C3A}</a:tableStyleId>
              </a:tblPr>
              <a:tblGrid>
                <a:gridCol w="791307">
                  <a:extLst>
                    <a:ext uri="{9D8B030D-6E8A-4147-A177-3AD203B41FA5}">
                      <a16:colId xmlns:a16="http://schemas.microsoft.com/office/drawing/2014/main" val="1271149189"/>
                    </a:ext>
                  </a:extLst>
                </a:gridCol>
                <a:gridCol w="4128829">
                  <a:extLst>
                    <a:ext uri="{9D8B030D-6E8A-4147-A177-3AD203B41FA5}">
                      <a16:colId xmlns:a16="http://schemas.microsoft.com/office/drawing/2014/main" val="384687040"/>
                    </a:ext>
                  </a:extLst>
                </a:gridCol>
                <a:gridCol w="4796803">
                  <a:extLst>
                    <a:ext uri="{9D8B030D-6E8A-4147-A177-3AD203B41FA5}">
                      <a16:colId xmlns:a16="http://schemas.microsoft.com/office/drawing/2014/main" val="574657091"/>
                    </a:ext>
                  </a:extLst>
                </a:gridCol>
              </a:tblGrid>
              <a:tr h="311498">
                <a:tc>
                  <a:txBody>
                    <a:bodyPr/>
                    <a:lstStyle/>
                    <a:p>
                      <a:pPr algn="ctr"/>
                      <a:r>
                        <a:rPr lang="en-IN" sz="1600" b="1" kern="1200" dirty="0" err="1">
                          <a:solidFill>
                            <a:schemeClr val="tx2"/>
                          </a:solidFill>
                          <a:latin typeface="Montserrat" panose="00000500000000000000" pitchFamily="2" charset="0"/>
                          <a:ea typeface="+mj-ea"/>
                          <a:cs typeface="+mj-cs"/>
                        </a:rPr>
                        <a:t>S.No</a:t>
                      </a:r>
                      <a:r>
                        <a:rPr lang="en-IN" sz="1600" b="1" kern="1200" dirty="0">
                          <a:solidFill>
                            <a:schemeClr val="tx2"/>
                          </a:solidFill>
                          <a:latin typeface="Montserrat" panose="00000500000000000000" pitchFamily="2" charset="0"/>
                          <a:ea typeface="+mj-ea"/>
                          <a:cs typeface="+mj-cs"/>
                        </a:rPr>
                        <a:t>.</a:t>
                      </a:r>
                    </a:p>
                  </a:txBody>
                  <a:tcPr/>
                </a:tc>
                <a:tc>
                  <a:txBody>
                    <a:bodyPr/>
                    <a:lstStyle/>
                    <a:p>
                      <a:pPr algn="ctr"/>
                      <a:r>
                        <a:rPr lang="en-IN" sz="1600" b="1" kern="1200" dirty="0">
                          <a:solidFill>
                            <a:schemeClr val="tx2"/>
                          </a:solidFill>
                          <a:latin typeface="Montserrat" panose="00000500000000000000" pitchFamily="2" charset="0"/>
                          <a:ea typeface="+mj-ea"/>
                          <a:cs typeface="+mj-cs"/>
                        </a:rPr>
                        <a:t>Journal details (For Example)</a:t>
                      </a:r>
                    </a:p>
                  </a:txBody>
                  <a:tcPr/>
                </a:tc>
                <a:tc>
                  <a:txBody>
                    <a:bodyPr/>
                    <a:lstStyle/>
                    <a:p>
                      <a:pPr algn="ctr"/>
                      <a:r>
                        <a:rPr lang="en-IN" sz="1600" b="1" kern="1200" dirty="0">
                          <a:solidFill>
                            <a:schemeClr val="tx2"/>
                          </a:solidFill>
                          <a:latin typeface="Montserrat" panose="00000500000000000000" pitchFamily="2" charset="0"/>
                          <a:ea typeface="+mj-ea"/>
                          <a:cs typeface="+mj-cs"/>
                        </a:rPr>
                        <a:t>Interpretations</a:t>
                      </a:r>
                    </a:p>
                  </a:txBody>
                  <a:tcPr/>
                </a:tc>
                <a:extLst>
                  <a:ext uri="{0D108BD9-81ED-4DB2-BD59-A6C34878D82A}">
                    <a16:rowId xmlns:a16="http://schemas.microsoft.com/office/drawing/2014/main" val="92366501"/>
                  </a:ext>
                </a:extLst>
              </a:tr>
              <a:tr h="1833199">
                <a:tc>
                  <a:txBody>
                    <a:bodyPr/>
                    <a:lstStyle/>
                    <a:p>
                      <a:pPr algn="ctr"/>
                      <a:r>
                        <a:rPr lang="en-IN" sz="1600" b="1" kern="1200" dirty="0">
                          <a:solidFill>
                            <a:schemeClr val="tx2"/>
                          </a:solidFill>
                          <a:latin typeface="Montserrat" panose="00000500000000000000" pitchFamily="2" charset="0"/>
                          <a:ea typeface="+mj-ea"/>
                          <a:cs typeface="+mj-cs"/>
                        </a:rPr>
                        <a:t>7</a:t>
                      </a:r>
                    </a:p>
                  </a:txBody>
                  <a:tcPr/>
                </a:tc>
                <a:tc>
                  <a:txBody>
                    <a:bodyPr/>
                    <a:lstStyle/>
                    <a:p>
                      <a:pPr algn="just">
                        <a:lnSpc>
                          <a:spcPct val="150000"/>
                        </a:lnSpc>
                      </a:pPr>
                      <a:r>
                        <a:rPr lang="en-US" sz="1600" b="0" kern="1200" dirty="0" err="1">
                          <a:solidFill>
                            <a:schemeClr val="tx2"/>
                          </a:solidFill>
                          <a:latin typeface="Montserrat" panose="00000500000000000000" pitchFamily="2" charset="0"/>
                          <a:ea typeface="+mj-ea"/>
                          <a:cs typeface="+mj-cs"/>
                        </a:rPr>
                        <a:t>Suhas</a:t>
                      </a:r>
                      <a:r>
                        <a:rPr lang="en-US" sz="1600" b="0" kern="1200" dirty="0">
                          <a:solidFill>
                            <a:schemeClr val="tx2"/>
                          </a:solidFill>
                          <a:latin typeface="Montserrat" panose="00000500000000000000" pitchFamily="2" charset="0"/>
                          <a:ea typeface="+mj-ea"/>
                          <a:cs typeface="+mj-cs"/>
                        </a:rPr>
                        <a:t> M. Shinde and R.B. Patil, “Design and Analysis of a Roller Conveyor System for Weight Optimization and Material Saving”, International Journal on Emerging Technologies, 2012, 3(1): 168-173.</a:t>
                      </a:r>
                      <a:endParaRPr lang="en-IN" sz="1600" b="0" kern="1200" dirty="0">
                        <a:solidFill>
                          <a:schemeClr val="tx2"/>
                        </a:solidFill>
                        <a:latin typeface="Montserrat" panose="00000500000000000000" pitchFamily="2" charset="0"/>
                        <a:ea typeface="+mj-ea"/>
                        <a:cs typeface="+mj-cs"/>
                      </a:endParaRPr>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txBody>
                  <a:tcPr/>
                </a:tc>
                <a:extLst>
                  <a:ext uri="{0D108BD9-81ED-4DB2-BD59-A6C34878D82A}">
                    <a16:rowId xmlns:a16="http://schemas.microsoft.com/office/drawing/2014/main" val="4255912802"/>
                  </a:ext>
                </a:extLst>
              </a:tr>
              <a:tr h="2227425">
                <a:tc>
                  <a:txBody>
                    <a:bodyPr/>
                    <a:lstStyle/>
                    <a:p>
                      <a:pPr algn="ctr"/>
                      <a:r>
                        <a:rPr lang="en-IN" sz="1600" b="1" kern="1200" dirty="0">
                          <a:solidFill>
                            <a:schemeClr val="tx2"/>
                          </a:solidFill>
                          <a:latin typeface="Montserrat" panose="00000500000000000000" pitchFamily="2" charset="0"/>
                          <a:ea typeface="+mj-ea"/>
                          <a:cs typeface="+mj-cs"/>
                        </a:rPr>
                        <a:t>8</a:t>
                      </a:r>
                    </a:p>
                  </a:txBody>
                  <a:tcPr/>
                </a:tc>
                <a:tc>
                  <a:txBody>
                    <a:bodyPr/>
                    <a:lstStyle/>
                    <a:p>
                      <a:pPr>
                        <a:lnSpc>
                          <a:spcPct val="150000"/>
                        </a:lnSpc>
                      </a:pPr>
                      <a:endParaRPr lang="en-IN" sz="2200" dirty="0"/>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p>
                      <a:pPr>
                        <a:lnSpc>
                          <a:spcPct val="150000"/>
                        </a:lnSpc>
                      </a:pPr>
                      <a:endParaRPr lang="en-IN" sz="2200" dirty="0"/>
                    </a:p>
                  </a:txBody>
                  <a:tcPr/>
                </a:tc>
                <a:extLst>
                  <a:ext uri="{0D108BD9-81ED-4DB2-BD59-A6C34878D82A}">
                    <a16:rowId xmlns:a16="http://schemas.microsoft.com/office/drawing/2014/main" val="3820383755"/>
                  </a:ext>
                </a:extLst>
              </a:tr>
            </a:tbl>
          </a:graphicData>
        </a:graphic>
      </p:graphicFrame>
    </p:spTree>
    <p:extLst>
      <p:ext uri="{BB962C8B-B14F-4D97-AF65-F5344CB8AC3E}">
        <p14:creationId xmlns:p14="http://schemas.microsoft.com/office/powerpoint/2010/main" val="143885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8</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136525"/>
            <a:ext cx="9577290" cy="722377"/>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Literature Survey </a:t>
            </a:r>
          </a:p>
        </p:txBody>
      </p:sp>
      <p:graphicFrame>
        <p:nvGraphicFramePr>
          <p:cNvPr id="3" name="Table 4">
            <a:extLst>
              <a:ext uri="{FF2B5EF4-FFF2-40B4-BE49-F238E27FC236}">
                <a16:creationId xmlns:a16="http://schemas.microsoft.com/office/drawing/2014/main" id="{0875826B-888D-4266-95CD-844AE528EB5B}"/>
              </a:ext>
            </a:extLst>
          </p:cNvPr>
          <p:cNvGraphicFramePr>
            <a:graphicFrameLocks noGrp="1"/>
          </p:cNvGraphicFramePr>
          <p:nvPr>
            <p:extLst>
              <p:ext uri="{D42A27DB-BD31-4B8C-83A1-F6EECF244321}">
                <p14:modId xmlns:p14="http://schemas.microsoft.com/office/powerpoint/2010/main" val="2711127765"/>
              </p:ext>
            </p:extLst>
          </p:nvPr>
        </p:nvGraphicFramePr>
        <p:xfrm>
          <a:off x="1727323" y="1203911"/>
          <a:ext cx="9716939" cy="4807430"/>
        </p:xfrm>
        <a:graphic>
          <a:graphicData uri="http://schemas.openxmlformats.org/drawingml/2006/table">
            <a:tbl>
              <a:tblPr firstRow="1" bandRow="1">
                <a:tableStyleId>{5C22544A-7EE6-4342-B048-85BDC9FD1C3A}</a:tableStyleId>
              </a:tblPr>
              <a:tblGrid>
                <a:gridCol w="791307">
                  <a:extLst>
                    <a:ext uri="{9D8B030D-6E8A-4147-A177-3AD203B41FA5}">
                      <a16:colId xmlns:a16="http://schemas.microsoft.com/office/drawing/2014/main" val="1271149189"/>
                    </a:ext>
                  </a:extLst>
                </a:gridCol>
                <a:gridCol w="4128829">
                  <a:extLst>
                    <a:ext uri="{9D8B030D-6E8A-4147-A177-3AD203B41FA5}">
                      <a16:colId xmlns:a16="http://schemas.microsoft.com/office/drawing/2014/main" val="384687040"/>
                    </a:ext>
                  </a:extLst>
                </a:gridCol>
                <a:gridCol w="4796803">
                  <a:extLst>
                    <a:ext uri="{9D8B030D-6E8A-4147-A177-3AD203B41FA5}">
                      <a16:colId xmlns:a16="http://schemas.microsoft.com/office/drawing/2014/main" val="574657091"/>
                    </a:ext>
                  </a:extLst>
                </a:gridCol>
              </a:tblGrid>
              <a:tr h="311498">
                <a:tc>
                  <a:txBody>
                    <a:bodyPr/>
                    <a:lstStyle/>
                    <a:p>
                      <a:pPr algn="ctr"/>
                      <a:r>
                        <a:rPr lang="en-IN" sz="1600" b="1" kern="1200" dirty="0" err="1">
                          <a:solidFill>
                            <a:schemeClr val="tx2"/>
                          </a:solidFill>
                          <a:latin typeface="Montserrat" panose="00000500000000000000" pitchFamily="2" charset="0"/>
                          <a:ea typeface="+mj-ea"/>
                          <a:cs typeface="+mj-cs"/>
                        </a:rPr>
                        <a:t>S.No</a:t>
                      </a:r>
                      <a:r>
                        <a:rPr lang="en-IN" sz="1600" b="1" kern="1200" dirty="0">
                          <a:solidFill>
                            <a:schemeClr val="tx2"/>
                          </a:solidFill>
                          <a:latin typeface="Montserrat" panose="00000500000000000000" pitchFamily="2" charset="0"/>
                          <a:ea typeface="+mj-ea"/>
                          <a:cs typeface="+mj-cs"/>
                        </a:rPr>
                        <a:t>.</a:t>
                      </a:r>
                    </a:p>
                  </a:txBody>
                  <a:tcPr/>
                </a:tc>
                <a:tc>
                  <a:txBody>
                    <a:bodyPr/>
                    <a:lstStyle/>
                    <a:p>
                      <a:pPr algn="ctr"/>
                      <a:r>
                        <a:rPr lang="en-IN" sz="1600" b="1" kern="1200" dirty="0">
                          <a:solidFill>
                            <a:schemeClr val="tx2"/>
                          </a:solidFill>
                          <a:latin typeface="Montserrat" panose="00000500000000000000" pitchFamily="2" charset="0"/>
                          <a:ea typeface="+mj-ea"/>
                          <a:cs typeface="+mj-cs"/>
                        </a:rPr>
                        <a:t>Journal details (For Example)</a:t>
                      </a:r>
                    </a:p>
                  </a:txBody>
                  <a:tcPr/>
                </a:tc>
                <a:tc>
                  <a:txBody>
                    <a:bodyPr/>
                    <a:lstStyle/>
                    <a:p>
                      <a:pPr algn="ctr"/>
                      <a:r>
                        <a:rPr lang="en-IN" sz="1600" b="1" kern="1200" dirty="0">
                          <a:solidFill>
                            <a:schemeClr val="tx2"/>
                          </a:solidFill>
                          <a:latin typeface="Montserrat" panose="00000500000000000000" pitchFamily="2" charset="0"/>
                          <a:ea typeface="+mj-ea"/>
                          <a:cs typeface="+mj-cs"/>
                        </a:rPr>
                        <a:t>Interpretations</a:t>
                      </a:r>
                    </a:p>
                  </a:txBody>
                  <a:tcPr/>
                </a:tc>
                <a:extLst>
                  <a:ext uri="{0D108BD9-81ED-4DB2-BD59-A6C34878D82A}">
                    <a16:rowId xmlns:a16="http://schemas.microsoft.com/office/drawing/2014/main" val="92366501"/>
                  </a:ext>
                </a:extLst>
              </a:tr>
              <a:tr h="1833199">
                <a:tc>
                  <a:txBody>
                    <a:bodyPr/>
                    <a:lstStyle/>
                    <a:p>
                      <a:pPr algn="ctr"/>
                      <a:r>
                        <a:rPr lang="en-IN" sz="1600" b="1" kern="1200" dirty="0">
                          <a:solidFill>
                            <a:schemeClr val="tx2"/>
                          </a:solidFill>
                          <a:latin typeface="Montserrat" panose="00000500000000000000" pitchFamily="2" charset="0"/>
                          <a:ea typeface="+mj-ea"/>
                          <a:cs typeface="+mj-cs"/>
                        </a:rPr>
                        <a:t>9</a:t>
                      </a:r>
                    </a:p>
                  </a:txBody>
                  <a:tcPr/>
                </a:tc>
                <a:tc>
                  <a:txBody>
                    <a:bodyPr/>
                    <a:lstStyle/>
                    <a:p>
                      <a:pPr algn="just">
                        <a:lnSpc>
                          <a:spcPct val="150000"/>
                        </a:lnSpc>
                      </a:pPr>
                      <a:r>
                        <a:rPr lang="en-US" sz="1600" b="0" kern="1200" dirty="0" err="1">
                          <a:solidFill>
                            <a:schemeClr val="tx2"/>
                          </a:solidFill>
                          <a:latin typeface="Montserrat" panose="00000500000000000000" pitchFamily="2" charset="0"/>
                          <a:ea typeface="+mj-ea"/>
                          <a:cs typeface="+mj-cs"/>
                        </a:rPr>
                        <a:t>Suhas</a:t>
                      </a:r>
                      <a:r>
                        <a:rPr lang="en-US" sz="1600" b="0" kern="1200" dirty="0">
                          <a:solidFill>
                            <a:schemeClr val="tx2"/>
                          </a:solidFill>
                          <a:latin typeface="Montserrat" panose="00000500000000000000" pitchFamily="2" charset="0"/>
                          <a:ea typeface="+mj-ea"/>
                          <a:cs typeface="+mj-cs"/>
                        </a:rPr>
                        <a:t> M. Shinde and R.B. Patil, “Design and Analysis of a Roller Conveyor System for Weight Optimization and Material Saving”, International Journal on Emerging Technologies, 2012, 3(1): 168-173.</a:t>
                      </a:r>
                      <a:endParaRPr lang="en-IN" sz="1600" b="0" kern="1200" dirty="0">
                        <a:solidFill>
                          <a:schemeClr val="tx2"/>
                        </a:solidFill>
                        <a:latin typeface="Montserrat" panose="00000500000000000000" pitchFamily="2" charset="0"/>
                        <a:ea typeface="+mj-ea"/>
                        <a:cs typeface="+mj-cs"/>
                      </a:endParaRPr>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txBody>
                  <a:tcPr/>
                </a:tc>
                <a:extLst>
                  <a:ext uri="{0D108BD9-81ED-4DB2-BD59-A6C34878D82A}">
                    <a16:rowId xmlns:a16="http://schemas.microsoft.com/office/drawing/2014/main" val="4255912802"/>
                  </a:ext>
                </a:extLst>
              </a:tr>
              <a:tr h="2227425">
                <a:tc>
                  <a:txBody>
                    <a:bodyPr/>
                    <a:lstStyle/>
                    <a:p>
                      <a:pPr algn="ctr"/>
                      <a:r>
                        <a:rPr lang="en-IN" sz="1600" b="1" kern="1200" dirty="0">
                          <a:solidFill>
                            <a:schemeClr val="tx2"/>
                          </a:solidFill>
                          <a:latin typeface="Montserrat" panose="00000500000000000000" pitchFamily="2" charset="0"/>
                          <a:ea typeface="+mj-ea"/>
                          <a:cs typeface="+mj-cs"/>
                        </a:rPr>
                        <a:t>10</a:t>
                      </a:r>
                    </a:p>
                  </a:txBody>
                  <a:tcPr/>
                </a:tc>
                <a:tc>
                  <a:txBody>
                    <a:bodyPr/>
                    <a:lstStyle/>
                    <a:p>
                      <a:pPr>
                        <a:lnSpc>
                          <a:spcPct val="150000"/>
                        </a:lnSpc>
                      </a:pPr>
                      <a:endParaRPr lang="en-IN" sz="2200" dirty="0"/>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p>
                      <a:pPr>
                        <a:lnSpc>
                          <a:spcPct val="150000"/>
                        </a:lnSpc>
                      </a:pPr>
                      <a:endParaRPr lang="en-IN" sz="2200" dirty="0"/>
                    </a:p>
                  </a:txBody>
                  <a:tcPr/>
                </a:tc>
                <a:extLst>
                  <a:ext uri="{0D108BD9-81ED-4DB2-BD59-A6C34878D82A}">
                    <a16:rowId xmlns:a16="http://schemas.microsoft.com/office/drawing/2014/main" val="3820383755"/>
                  </a:ext>
                </a:extLst>
              </a:tr>
            </a:tbl>
          </a:graphicData>
        </a:graphic>
      </p:graphicFrame>
    </p:spTree>
    <p:extLst>
      <p:ext uri="{BB962C8B-B14F-4D97-AF65-F5344CB8AC3E}">
        <p14:creationId xmlns:p14="http://schemas.microsoft.com/office/powerpoint/2010/main" val="3809927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68559D7-F6A9-4C62-86E8-C3C6FFECD99D}"/>
              </a:ext>
            </a:extLst>
          </p:cNvPr>
          <p:cNvSpPr>
            <a:spLocks noGrp="1"/>
          </p:cNvSpPr>
          <p:nvPr>
            <p:ph type="sldNum" sz="quarter" idx="12"/>
          </p:nvPr>
        </p:nvSpPr>
        <p:spPr/>
        <p:txBody>
          <a:bodyPr/>
          <a:lstStyle/>
          <a:p>
            <a:pPr>
              <a:defRPr/>
            </a:pPr>
            <a:fld id="{E07841BE-BB1B-433C-B1F2-B6DE33510BAF}" type="slidenum">
              <a:rPr lang="en-US" smtClean="0"/>
              <a:pPr>
                <a:defRPr/>
              </a:pPr>
              <a:t>9</a:t>
            </a:fld>
            <a:endParaRPr lang="en-US"/>
          </a:p>
        </p:txBody>
      </p:sp>
      <p:sp>
        <p:nvSpPr>
          <p:cNvPr id="4" name="TextBox 3">
            <a:extLst>
              <a:ext uri="{FF2B5EF4-FFF2-40B4-BE49-F238E27FC236}">
                <a16:creationId xmlns:a16="http://schemas.microsoft.com/office/drawing/2014/main" id="{5D106130-1038-436B-A92B-EC5AE5277E0B}"/>
              </a:ext>
            </a:extLst>
          </p:cNvPr>
          <p:cNvSpPr txBox="1"/>
          <p:nvPr/>
        </p:nvSpPr>
        <p:spPr>
          <a:xfrm>
            <a:off x="1797148" y="136525"/>
            <a:ext cx="9577290" cy="722377"/>
          </a:xfrm>
          <a:prstGeom prst="rect">
            <a:avLst/>
          </a:prstGeom>
          <a:noFill/>
        </p:spPr>
        <p:txBody>
          <a:bodyPr wrap="square">
            <a:spAutoFit/>
          </a:bodyPr>
          <a:lstStyle/>
          <a:p>
            <a:pPr eaLnBrk="1" fontAlgn="auto" hangingPunct="1">
              <a:lnSpc>
                <a:spcPct val="200000"/>
              </a:lnSpc>
              <a:spcAft>
                <a:spcPts val="0"/>
              </a:spcAft>
              <a:defRPr/>
            </a:pPr>
            <a:r>
              <a:rPr lang="en-US" sz="2400" b="1" u="sng" dirty="0">
                <a:solidFill>
                  <a:schemeClr val="tx2"/>
                </a:solidFill>
                <a:latin typeface="Montserrat" panose="00000500000000000000" pitchFamily="2" charset="0"/>
                <a:ea typeface="+mj-ea"/>
                <a:cs typeface="+mj-cs"/>
              </a:rPr>
              <a:t>Literature Survey </a:t>
            </a:r>
          </a:p>
        </p:txBody>
      </p:sp>
      <p:graphicFrame>
        <p:nvGraphicFramePr>
          <p:cNvPr id="3" name="Table 4">
            <a:extLst>
              <a:ext uri="{FF2B5EF4-FFF2-40B4-BE49-F238E27FC236}">
                <a16:creationId xmlns:a16="http://schemas.microsoft.com/office/drawing/2014/main" id="{0875826B-888D-4266-95CD-844AE528EB5B}"/>
              </a:ext>
            </a:extLst>
          </p:cNvPr>
          <p:cNvGraphicFramePr>
            <a:graphicFrameLocks noGrp="1"/>
          </p:cNvGraphicFramePr>
          <p:nvPr>
            <p:extLst>
              <p:ext uri="{D42A27DB-BD31-4B8C-83A1-F6EECF244321}">
                <p14:modId xmlns:p14="http://schemas.microsoft.com/office/powerpoint/2010/main" val="361731236"/>
              </p:ext>
            </p:extLst>
          </p:nvPr>
        </p:nvGraphicFramePr>
        <p:xfrm>
          <a:off x="1727323" y="1203911"/>
          <a:ext cx="9716939" cy="4807430"/>
        </p:xfrm>
        <a:graphic>
          <a:graphicData uri="http://schemas.openxmlformats.org/drawingml/2006/table">
            <a:tbl>
              <a:tblPr firstRow="1" bandRow="1">
                <a:tableStyleId>{5C22544A-7EE6-4342-B048-85BDC9FD1C3A}</a:tableStyleId>
              </a:tblPr>
              <a:tblGrid>
                <a:gridCol w="791307">
                  <a:extLst>
                    <a:ext uri="{9D8B030D-6E8A-4147-A177-3AD203B41FA5}">
                      <a16:colId xmlns:a16="http://schemas.microsoft.com/office/drawing/2014/main" val="1271149189"/>
                    </a:ext>
                  </a:extLst>
                </a:gridCol>
                <a:gridCol w="4128829">
                  <a:extLst>
                    <a:ext uri="{9D8B030D-6E8A-4147-A177-3AD203B41FA5}">
                      <a16:colId xmlns:a16="http://schemas.microsoft.com/office/drawing/2014/main" val="384687040"/>
                    </a:ext>
                  </a:extLst>
                </a:gridCol>
                <a:gridCol w="4796803">
                  <a:extLst>
                    <a:ext uri="{9D8B030D-6E8A-4147-A177-3AD203B41FA5}">
                      <a16:colId xmlns:a16="http://schemas.microsoft.com/office/drawing/2014/main" val="574657091"/>
                    </a:ext>
                  </a:extLst>
                </a:gridCol>
              </a:tblGrid>
              <a:tr h="311498">
                <a:tc>
                  <a:txBody>
                    <a:bodyPr/>
                    <a:lstStyle/>
                    <a:p>
                      <a:pPr algn="ctr"/>
                      <a:r>
                        <a:rPr lang="en-IN" sz="1600" b="1" kern="1200" dirty="0" err="1">
                          <a:solidFill>
                            <a:schemeClr val="tx2"/>
                          </a:solidFill>
                          <a:latin typeface="Montserrat" panose="00000500000000000000" pitchFamily="2" charset="0"/>
                          <a:ea typeface="+mj-ea"/>
                          <a:cs typeface="+mj-cs"/>
                        </a:rPr>
                        <a:t>S.No</a:t>
                      </a:r>
                      <a:r>
                        <a:rPr lang="en-IN" sz="1600" b="1" kern="1200" dirty="0">
                          <a:solidFill>
                            <a:schemeClr val="tx2"/>
                          </a:solidFill>
                          <a:latin typeface="Montserrat" panose="00000500000000000000" pitchFamily="2" charset="0"/>
                          <a:ea typeface="+mj-ea"/>
                          <a:cs typeface="+mj-cs"/>
                        </a:rPr>
                        <a:t>.</a:t>
                      </a:r>
                    </a:p>
                  </a:txBody>
                  <a:tcPr/>
                </a:tc>
                <a:tc>
                  <a:txBody>
                    <a:bodyPr/>
                    <a:lstStyle/>
                    <a:p>
                      <a:pPr algn="ctr"/>
                      <a:r>
                        <a:rPr lang="en-IN" sz="1600" b="1" kern="1200" dirty="0">
                          <a:solidFill>
                            <a:schemeClr val="tx2"/>
                          </a:solidFill>
                          <a:latin typeface="Montserrat" panose="00000500000000000000" pitchFamily="2" charset="0"/>
                          <a:ea typeface="+mj-ea"/>
                          <a:cs typeface="+mj-cs"/>
                        </a:rPr>
                        <a:t>Journal details (For Example)</a:t>
                      </a:r>
                    </a:p>
                  </a:txBody>
                  <a:tcPr/>
                </a:tc>
                <a:tc>
                  <a:txBody>
                    <a:bodyPr/>
                    <a:lstStyle/>
                    <a:p>
                      <a:pPr algn="ctr"/>
                      <a:r>
                        <a:rPr lang="en-IN" sz="1600" b="1" kern="1200" dirty="0">
                          <a:solidFill>
                            <a:schemeClr val="tx2"/>
                          </a:solidFill>
                          <a:latin typeface="Montserrat" panose="00000500000000000000" pitchFamily="2" charset="0"/>
                          <a:ea typeface="+mj-ea"/>
                          <a:cs typeface="+mj-cs"/>
                        </a:rPr>
                        <a:t>Interpretations</a:t>
                      </a:r>
                    </a:p>
                  </a:txBody>
                  <a:tcPr/>
                </a:tc>
                <a:extLst>
                  <a:ext uri="{0D108BD9-81ED-4DB2-BD59-A6C34878D82A}">
                    <a16:rowId xmlns:a16="http://schemas.microsoft.com/office/drawing/2014/main" val="92366501"/>
                  </a:ext>
                </a:extLst>
              </a:tr>
              <a:tr h="1833199">
                <a:tc>
                  <a:txBody>
                    <a:bodyPr/>
                    <a:lstStyle/>
                    <a:p>
                      <a:pPr algn="ctr"/>
                      <a:r>
                        <a:rPr lang="en-IN" sz="1600" b="1" kern="1200" dirty="0">
                          <a:solidFill>
                            <a:schemeClr val="tx2"/>
                          </a:solidFill>
                          <a:latin typeface="Montserrat" panose="00000500000000000000" pitchFamily="2" charset="0"/>
                          <a:ea typeface="+mj-ea"/>
                          <a:cs typeface="+mj-cs"/>
                        </a:rPr>
                        <a:t>11</a:t>
                      </a:r>
                    </a:p>
                  </a:txBody>
                  <a:tcPr/>
                </a:tc>
                <a:tc>
                  <a:txBody>
                    <a:bodyPr/>
                    <a:lstStyle/>
                    <a:p>
                      <a:pPr algn="just">
                        <a:lnSpc>
                          <a:spcPct val="150000"/>
                        </a:lnSpc>
                      </a:pPr>
                      <a:r>
                        <a:rPr lang="en-US" sz="1600" b="0" kern="1200" dirty="0" err="1">
                          <a:solidFill>
                            <a:schemeClr val="tx2"/>
                          </a:solidFill>
                          <a:latin typeface="Montserrat" panose="00000500000000000000" pitchFamily="2" charset="0"/>
                          <a:ea typeface="+mj-ea"/>
                          <a:cs typeface="+mj-cs"/>
                        </a:rPr>
                        <a:t>Suhas</a:t>
                      </a:r>
                      <a:r>
                        <a:rPr lang="en-US" sz="1600" b="0" kern="1200" dirty="0">
                          <a:solidFill>
                            <a:schemeClr val="tx2"/>
                          </a:solidFill>
                          <a:latin typeface="Montserrat" panose="00000500000000000000" pitchFamily="2" charset="0"/>
                          <a:ea typeface="+mj-ea"/>
                          <a:cs typeface="+mj-cs"/>
                        </a:rPr>
                        <a:t> M. Shinde and R.B. Patil, “Design and Analysis of a Roller Conveyor System for Weight Optimization and Material Saving”, International Journal on Emerging Technologies, 2012, 3(1): 168-173.</a:t>
                      </a:r>
                      <a:endParaRPr lang="en-IN" sz="1600" b="0" kern="1200" dirty="0">
                        <a:solidFill>
                          <a:schemeClr val="tx2"/>
                        </a:solidFill>
                        <a:latin typeface="Montserrat" panose="00000500000000000000" pitchFamily="2" charset="0"/>
                        <a:ea typeface="+mj-ea"/>
                        <a:cs typeface="+mj-cs"/>
                      </a:endParaRPr>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txBody>
                  <a:tcPr/>
                </a:tc>
                <a:extLst>
                  <a:ext uri="{0D108BD9-81ED-4DB2-BD59-A6C34878D82A}">
                    <a16:rowId xmlns:a16="http://schemas.microsoft.com/office/drawing/2014/main" val="4255912802"/>
                  </a:ext>
                </a:extLst>
              </a:tr>
              <a:tr h="2227425">
                <a:tc>
                  <a:txBody>
                    <a:bodyPr/>
                    <a:lstStyle/>
                    <a:p>
                      <a:pPr algn="ctr"/>
                      <a:r>
                        <a:rPr lang="en-IN" sz="1600" b="1" kern="1200" dirty="0">
                          <a:solidFill>
                            <a:schemeClr val="tx2"/>
                          </a:solidFill>
                          <a:latin typeface="Montserrat" panose="00000500000000000000" pitchFamily="2" charset="0"/>
                          <a:ea typeface="+mj-ea"/>
                          <a:cs typeface="+mj-cs"/>
                        </a:rPr>
                        <a:t>12</a:t>
                      </a:r>
                    </a:p>
                  </a:txBody>
                  <a:tcPr/>
                </a:tc>
                <a:tc>
                  <a:txBody>
                    <a:bodyPr/>
                    <a:lstStyle/>
                    <a:p>
                      <a:pPr>
                        <a:lnSpc>
                          <a:spcPct val="150000"/>
                        </a:lnSpc>
                      </a:pPr>
                      <a:endParaRPr lang="en-IN" sz="2200" dirty="0"/>
                    </a:p>
                  </a:txBody>
                  <a:tcPr/>
                </a:tc>
                <a:tc>
                  <a:txBody>
                    <a:bodyPr/>
                    <a:lstStyle/>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1</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2</a:t>
                      </a:r>
                    </a:p>
                    <a:p>
                      <a:pPr marL="342900" indent="-342900" eaLnBrk="1" fontAlgn="auto" hangingPunct="1">
                        <a:lnSpc>
                          <a:spcPct val="150000"/>
                        </a:lnSpc>
                        <a:spcAft>
                          <a:spcPts val="0"/>
                        </a:spcAft>
                        <a:buFont typeface="Wingdings" panose="05000000000000000000" pitchFamily="2" charset="2"/>
                        <a:buChar char="§"/>
                        <a:defRPr/>
                      </a:pPr>
                      <a:r>
                        <a:rPr lang="en-US" sz="2200" kern="1200" dirty="0">
                          <a:solidFill>
                            <a:schemeClr val="tx2"/>
                          </a:solidFill>
                          <a:latin typeface="Montserrat" panose="00000500000000000000" pitchFamily="2" charset="0"/>
                          <a:ea typeface="+mn-ea"/>
                          <a:cs typeface="+mn-cs"/>
                        </a:rPr>
                        <a:t>POINT 3</a:t>
                      </a:r>
                      <a:endParaRPr lang="en-IN" sz="2200" dirty="0"/>
                    </a:p>
                    <a:p>
                      <a:pPr>
                        <a:lnSpc>
                          <a:spcPct val="150000"/>
                        </a:lnSpc>
                      </a:pPr>
                      <a:endParaRPr lang="en-IN" sz="2200" dirty="0"/>
                    </a:p>
                  </a:txBody>
                  <a:tcPr/>
                </a:tc>
                <a:extLst>
                  <a:ext uri="{0D108BD9-81ED-4DB2-BD59-A6C34878D82A}">
                    <a16:rowId xmlns:a16="http://schemas.microsoft.com/office/drawing/2014/main" val="3820383755"/>
                  </a:ext>
                </a:extLst>
              </a:tr>
            </a:tbl>
          </a:graphicData>
        </a:graphic>
      </p:graphicFrame>
    </p:spTree>
    <p:extLst>
      <p:ext uri="{BB962C8B-B14F-4D97-AF65-F5344CB8AC3E}">
        <p14:creationId xmlns:p14="http://schemas.microsoft.com/office/powerpoint/2010/main" val="2022477544"/>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76574763355454B84A6542E0FF25FFF" ma:contentTypeVersion="7" ma:contentTypeDescription="Create a new document." ma:contentTypeScope="" ma:versionID="3669c6432e06a6a1471f02b6aa8cf046">
  <xsd:schema xmlns:xsd="http://www.w3.org/2001/XMLSchema" xmlns:xs="http://www.w3.org/2001/XMLSchema" xmlns:p="http://schemas.microsoft.com/office/2006/metadata/properties" xmlns:ns2="0f2b7678-5484-480c-837c-5843b0ae7573" xmlns:ns3="adf3a93a-d932-4152-98fb-7a99804c7051" targetNamespace="http://schemas.microsoft.com/office/2006/metadata/properties" ma:root="true" ma:fieldsID="61b97ec7b7d00da41d348d343c1fca21" ns2:_="" ns3:_="">
    <xsd:import namespace="0f2b7678-5484-480c-837c-5843b0ae7573"/>
    <xsd:import namespace="adf3a93a-d932-4152-98fb-7a99804c7051"/>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2b7678-5484-480c-837c-5843b0ae75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df3a93a-d932-4152-98fb-7a99804c7051"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87108A9-D61E-4154-8782-FEAEC1FE05BB}">
  <ds:schemaRefs>
    <ds:schemaRef ds:uri="http://schemas.microsoft.com/sharepoint/v3/contenttype/forms"/>
  </ds:schemaRefs>
</ds:datastoreItem>
</file>

<file path=customXml/itemProps2.xml><?xml version="1.0" encoding="utf-8"?>
<ds:datastoreItem xmlns:ds="http://schemas.openxmlformats.org/officeDocument/2006/customXml" ds:itemID="{00FC83E9-7F06-4F81-AF2A-49C9A9153D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2b7678-5484-480c-837c-5843b0ae7573"/>
    <ds:schemaRef ds:uri="adf3a93a-d932-4152-98fb-7a99804c705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59E42FF-B716-44D5-847B-C5324406CE12}">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167</TotalTime>
  <Words>558</Words>
  <Application>Microsoft Office PowerPoint</Application>
  <PresentationFormat>Widescreen</PresentationFormat>
  <Paragraphs>105</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Wingdings</vt:lpstr>
      <vt:lpstr>Montserrat</vt:lpstr>
      <vt:lpstr>Calibri</vt:lpstr>
      <vt:lpstr>Arial</vt:lpstr>
      <vt:lpstr>1_Office Theme</vt:lpstr>
      <vt:lpstr>   PROJECT TITLE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karthik r</dc:creator>
  <cp:lastModifiedBy>SATHYABALAN P</cp:lastModifiedBy>
  <cp:revision>66</cp:revision>
  <dcterms:created xsi:type="dcterms:W3CDTF">2020-08-15T15:25:04Z</dcterms:created>
  <dcterms:modified xsi:type="dcterms:W3CDTF">2020-11-13T10:09:36Z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0x010100776574763355454B84A6542E0FF25FFF</vt:lpwstr>
  </property>
</Properties>
</file>

<file path=docProps/thumbnail.jpeg>
</file>